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7" d="100"/>
          <a:sy n="57" d="100"/>
        </p:scale>
        <p:origin x="48" y="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انت يا رب ستري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 يا رب ستري وفيك راحتي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أدنو مولاي منك أجد تعزيتي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 هو مناصي وترسي المتين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قسوة الزمان عندي لك حنين</a:t>
            </a: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5645"/>
            <a:ext cx="9144000" cy="5305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(أنت تحبني أنت تهتم بي)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وأنت يا رب راع دومًا بي يعتني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دومًا بي يعتني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 لي غنوتي في ضجة الحياة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 صخر نجاتي إن ثارت المياه</a:t>
            </a:r>
          </a:p>
          <a:p>
            <a:pPr algn="ctr" rtl="1">
              <a:lnSpc>
                <a:spcPct val="150000"/>
              </a:lnSpc>
            </a:pPr>
            <a:r>
              <a:rPr lang="ar-EG" sz="5800" b="1" i="0" dirty="0">
                <a:solidFill>
                  <a:srgbClr val="000000"/>
                </a:solidFill>
                <a:effectLst/>
                <a:latin typeface="Helvetica Neue"/>
              </a:rPr>
              <a:t>أفتخر في الضيقات أفرح في كل حين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فأنا لا أنسى منك أنت أب أمين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46957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5645"/>
            <a:ext cx="9144000" cy="5305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(أنت تحبني أنت تهتم بي)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وأنت يا رب راع دومًا بي يعتني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دومًا بي يعتني</a:t>
            </a:r>
          </a:p>
        </p:txBody>
      </p:sp>
    </p:spTree>
    <p:extLst>
      <p:ext uri="{BB962C8B-B14F-4D97-AF65-F5344CB8AC3E}">
        <p14:creationId xmlns:p14="http://schemas.microsoft.com/office/powerpoint/2010/main" val="397226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38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زهو العمر أسلم لك ربي الإله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وأهدي لك قلبي أنت له مبتغاه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سأركض للجعالة وأكلل رحلتي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حيث مرآك ربي يرد لي مهجتي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1567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5645"/>
            <a:ext cx="9144000" cy="5305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(أنت تحبني أنت تهتم بي)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وأنت يا رب راع دومًا بي يعتني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دومًا بي يعتني</a:t>
            </a:r>
          </a:p>
        </p:txBody>
      </p:sp>
    </p:spTree>
    <p:extLst>
      <p:ext uri="{BB962C8B-B14F-4D97-AF65-F5344CB8AC3E}">
        <p14:creationId xmlns:p14="http://schemas.microsoft.com/office/powerpoint/2010/main" val="702364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138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2024-04-17T09:15:40Z</dcterms:modified>
</cp:coreProperties>
</file>