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6" r:id="rId3"/>
    <p:sldId id="415" r:id="rId4"/>
    <p:sldId id="416" r:id="rId5"/>
    <p:sldId id="41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5"/>
            <p14:sldId id="416"/>
            <p14:sldId id="4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/>
              <a:t>أنظارنا ليك وودانا سمعاك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7431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أنظارنا ليك </a:t>
            </a:r>
            <a:r>
              <a:rPr lang="ar-EG" sz="7200" b="1" dirty="0" err="1"/>
              <a:t>ووداننا</a:t>
            </a:r>
            <a:r>
              <a:rPr lang="ar-EG" sz="7200" b="1" dirty="0"/>
              <a:t> سامعاك </a:t>
            </a:r>
          </a:p>
          <a:p>
            <a:pPr algn="ctr" rtl="1"/>
            <a:r>
              <a:rPr lang="ar-EG" sz="7200" b="1" dirty="0"/>
              <a:t>أفكار قلوبنا وشوقنا </a:t>
            </a:r>
            <a:r>
              <a:rPr lang="ar-EG" sz="7200" b="1" dirty="0" err="1"/>
              <a:t>رؤياك</a:t>
            </a:r>
            <a:br>
              <a:rPr lang="ar-EG" sz="7200" b="1" dirty="0"/>
            </a:br>
            <a:r>
              <a:rPr lang="ar-EG" sz="7200" b="1" dirty="0"/>
              <a:t>فيك الصلاح وفيك الرجاء </a:t>
            </a:r>
          </a:p>
          <a:p>
            <a:pPr algn="ctr" rtl="1"/>
            <a:r>
              <a:rPr lang="ar-EG" sz="7200" b="1" dirty="0"/>
              <a:t>فيك الأمان وفيك السلام</a:t>
            </a:r>
            <a:br>
              <a:rPr lang="ar-EG" sz="72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64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إحنا ليك وأنت لينا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>
                <a:solidFill>
                  <a:srgbClr val="00582A"/>
                </a:solidFill>
              </a:rPr>
              <a:t>بنسبحك</a:t>
            </a:r>
            <a:r>
              <a:rPr lang="ar-EG" sz="7200" b="1" dirty="0">
                <a:solidFill>
                  <a:srgbClr val="00582A"/>
                </a:solidFill>
              </a:rPr>
              <a:t> ونمجدك يا يسوع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742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6600" b="1" dirty="0"/>
              <a:t>وطول ما قلوبنا دايماً في </a:t>
            </a:r>
            <a:r>
              <a:rPr lang="ar-EG" sz="6600" b="1" dirty="0" err="1"/>
              <a:t>إيديك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7200" b="1" dirty="0"/>
              <a:t>ثقتنا فيك واتكالنا عليك</a:t>
            </a:r>
            <a:br>
              <a:rPr lang="ar-EG" sz="7200" b="1" dirty="0"/>
            </a:br>
            <a:r>
              <a:rPr lang="ar-EG" sz="7200" b="1" dirty="0"/>
              <a:t>وحدك تقودنا طول الطريق </a:t>
            </a:r>
          </a:p>
          <a:p>
            <a:pPr algn="ctr" rtl="1"/>
            <a:r>
              <a:rPr lang="ar-EG" sz="7200" b="1" dirty="0"/>
              <a:t>ربي </a:t>
            </a:r>
            <a:r>
              <a:rPr lang="ar-EG" sz="7200" b="1" dirty="0" err="1"/>
              <a:t>مافيش</a:t>
            </a:r>
            <a:r>
              <a:rPr lang="ar-EG" sz="7200" b="1" dirty="0"/>
              <a:t> زيك صديق</a:t>
            </a: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64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إحنا ليك وأنت لينا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>
                <a:solidFill>
                  <a:srgbClr val="00582A"/>
                </a:solidFill>
              </a:rPr>
              <a:t>بنسبحك</a:t>
            </a:r>
            <a:r>
              <a:rPr lang="ar-EG" sz="7200" b="1" dirty="0">
                <a:solidFill>
                  <a:srgbClr val="00582A"/>
                </a:solidFill>
              </a:rPr>
              <a:t> ونمجدك يا يسوع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818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1974</TotalTime>
  <Words>66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285</cp:revision>
  <dcterms:created xsi:type="dcterms:W3CDTF">2021-12-07T14:30:00Z</dcterms:created>
  <dcterms:modified xsi:type="dcterms:W3CDTF">2024-02-26T09:30:47Z</dcterms:modified>
</cp:coreProperties>
</file>