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6" r:id="rId4"/>
    <p:sldId id="335" r:id="rId5"/>
    <p:sldId id="337" r:id="rId6"/>
    <p:sldId id="338" r:id="rId7"/>
    <p:sldId id="339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60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1114961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BD1909-C64A-4F22-83A9-AC20A9D5F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4879" y="2541955"/>
            <a:ext cx="5194242" cy="1774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1-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إنَّني أُسبى بِحُبٍّ جارفٍ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حينَ أرنو لـِذيَّـــاكَ الصَّليب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حَيْثُ قدْ قدَّمَ  ربُّ المَجْدِ ليَّ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نَفْسَـــــــــهُ إنَّهُ أغلى حَبيب</a:t>
            </a: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66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000" b="1" dirty="0">
                <a:latin typeface="Arial" charset="0"/>
                <a:cs typeface="Arial" charset="0"/>
              </a:rPr>
              <a:t>فأراني قدْ سَجَدْتُ خاشِعاً شاكِراً</a:t>
            </a:r>
            <a:br>
              <a:rPr lang="ar-EG" sz="6000" b="1" dirty="0">
                <a:latin typeface="Arial" charset="0"/>
                <a:cs typeface="Arial" charset="0"/>
              </a:rPr>
            </a:br>
            <a:r>
              <a:rPr lang="ar-EG" sz="6000" b="1" dirty="0">
                <a:latin typeface="Arial" charset="0"/>
                <a:cs typeface="Arial" charset="0"/>
              </a:rPr>
              <a:t>مَنْ قدْ فدانـــــــــــــــي بالصَّليب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لاأسْتطيعُ لاأسْتطيعُ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أمــامَ ذي المَحَبَّـــةِ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لاأسْتطيعُ لاأسْتطيعُ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أنْ أحْيـا في الخَطِيَّةِ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dirty="0">
                <a:latin typeface="Arial" charset="0"/>
                <a:cs typeface="Arial" charset="0"/>
              </a:rPr>
              <a:t>2- 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وَكَيْفَ بَعْدَ أنْ عَرَفتُ ذا الحُبَّ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وَاختبَرْتُ نِعْمَــــــةَ الرَّبِّ العَظيمْ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أصْنعُ الشَّرَّ وَأجْــــرَحُ قلْبَـــهُ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مُحْزِناً رَبِّي وَخِلِّيَّ الحَميـــــمْ</a:t>
            </a: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868277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6637"/>
            <a:ext cx="9144000" cy="349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6000" b="1">
                <a:latin typeface="Arial" charset="0"/>
                <a:cs typeface="Arial" charset="0"/>
              </a:rPr>
              <a:t>إنَّني أبغي السَّما لاالعَيْشَ لِلعالَمِ</a:t>
            </a:r>
            <a:br>
              <a:rPr lang="ar-EG" sz="6000" b="1">
                <a:latin typeface="Arial" charset="0"/>
                <a:cs typeface="Arial" charset="0"/>
              </a:rPr>
            </a:br>
            <a:r>
              <a:rPr lang="ar-EG" sz="6000" b="1">
                <a:latin typeface="Arial" charset="0"/>
                <a:cs typeface="Arial" charset="0"/>
              </a:rPr>
              <a:t>وأجري نَحْوَ رَبِّــــــــيَّ الكَريمْ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4528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741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لاأسْتطيعُ لاأسْتطيعُ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أمــامَ ذي المَحَبَّـــةِ</a:t>
            </a:r>
            <a:br>
              <a:rPr lang="ar-EG" sz="6600" b="1" dirty="0">
                <a:solidFill>
                  <a:srgbClr val="003300"/>
                </a:solidFill>
              </a:rPr>
            </a:br>
            <a:r>
              <a:rPr lang="ar-EG" sz="6600" b="1" dirty="0">
                <a:solidFill>
                  <a:srgbClr val="003300"/>
                </a:solidFill>
              </a:rPr>
              <a:t>لاأسْتطيعُ لاأسْتطيعُ   </a:t>
            </a:r>
          </a:p>
          <a:p>
            <a:pPr algn="ctr">
              <a:lnSpc>
                <a:spcPct val="150000"/>
              </a:lnSpc>
              <a:defRPr/>
            </a:pPr>
            <a:r>
              <a:rPr lang="ar-EG" sz="6600" b="1" dirty="0">
                <a:solidFill>
                  <a:srgbClr val="003300"/>
                </a:solidFill>
              </a:rPr>
              <a:t>أنْ أحْيـا في الخَطِيَّةِ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03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89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2024-04-16T11:35:05Z</dcterms:modified>
</cp:coreProperties>
</file>