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5" r:id="rId3"/>
    <p:sldId id="336" r:id="rId4"/>
    <p:sldId id="335" r:id="rId5"/>
    <p:sldId id="337" r:id="rId6"/>
    <p:sldId id="338" r:id="rId7"/>
    <p:sldId id="339" r:id="rId8"/>
    <p:sldId id="29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58" d="100"/>
          <a:sy n="58" d="100"/>
        </p:scale>
        <p:origin x="60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1114961"/>
            <a:ext cx="8763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1BD1909-C64A-4F22-83A9-AC20A9D5F8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4879" y="2541955"/>
            <a:ext cx="5194242" cy="177409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741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>
                <a:latin typeface="Arial" charset="0"/>
                <a:cs typeface="Arial" charset="0"/>
              </a:rPr>
              <a:t>1-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إنَّني أُسبى بِحُبٍّ جارفٍ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حينَ أرنو لـِذيَّـــاكَ الصَّليب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حَيْثُ قدْ قدَّمَ  ربُّ المَجْدِ ليَّ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نَفْسَـــــــــهُ إنَّهُ أغلى حَبيب</a:t>
            </a:r>
            <a:endParaRPr lang="ar-EG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96637"/>
            <a:ext cx="9144000" cy="3499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EG" sz="6000" b="1" dirty="0">
                <a:latin typeface="Arial" charset="0"/>
                <a:cs typeface="Arial" charset="0"/>
              </a:rPr>
              <a:t>فأراني قدْ سَجَدْتُ خاشِعاً شاكِراً</a:t>
            </a:r>
            <a:br>
              <a:rPr lang="ar-EG" sz="6000" b="1" dirty="0">
                <a:latin typeface="Arial" charset="0"/>
                <a:cs typeface="Arial" charset="0"/>
              </a:rPr>
            </a:br>
            <a:r>
              <a:rPr lang="ar-EG" sz="6000" b="1" dirty="0">
                <a:latin typeface="Arial" charset="0"/>
                <a:cs typeface="Arial" charset="0"/>
              </a:rPr>
              <a:t>مَنْ قدْ فدانـــــــــــــــي بالصَّليب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1075312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741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لاأسْتطيعُ لاأسْتطيعُ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أمــامَ ذي المَحَبَّـــةِ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لاأسْتطيعُ لاأسْتطيعُ  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أنْ أحْيـا في الخَطِيَّةِ</a:t>
            </a:r>
            <a:endParaRPr lang="ar-EG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741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>
                <a:latin typeface="Arial" charset="0"/>
                <a:cs typeface="Arial" charset="0"/>
              </a:rPr>
              <a:t>2-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وَكَيْفَ بَعْدَ أنْ عَرَفتُ ذا الحُبَّ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وَاختبَرْتُ نِعْمَــــــةَ الرَّبِّ العَظيمْ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أصْنعُ الشَّرَّ وَأجْــــرَحُ قلْبَـــهُ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مُحْزِناً رَبِّي وَخِلِّيَّ الحَميـــــمْ</a:t>
            </a: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1868277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96637"/>
            <a:ext cx="9144000" cy="3499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EG" sz="6000" b="1">
                <a:latin typeface="Arial" charset="0"/>
                <a:cs typeface="Arial" charset="0"/>
              </a:rPr>
              <a:t>إنَّني أبغي السَّما لاالعَيْشَ لِلعالَمِ</a:t>
            </a:r>
            <a:br>
              <a:rPr lang="ar-EG" sz="6000" b="1">
                <a:latin typeface="Arial" charset="0"/>
                <a:cs typeface="Arial" charset="0"/>
              </a:rPr>
            </a:br>
            <a:r>
              <a:rPr lang="ar-EG" sz="6000" b="1">
                <a:latin typeface="Arial" charset="0"/>
                <a:cs typeface="Arial" charset="0"/>
              </a:rPr>
              <a:t>وأجري نَحْوَ رَبِّــــــــيَّ الكَريمْ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45280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741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لاأسْتطيعُ لاأسْتطيعُ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أمــامَ ذي المَحَبَّـــةِ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لاأسْتطيعُ لاأسْتطيعُ  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أنْ أحْيـا في الخَطِيَّةِ</a:t>
            </a: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032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</TotalTime>
  <Words>89</Words>
  <Application>Microsoft Office PowerPoint</Application>
  <PresentationFormat>On-screen Show (4:3)</PresentationFormat>
  <Paragraphs>11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116</cp:revision>
  <dcterms:created xsi:type="dcterms:W3CDTF">2021-12-07T14:30:00Z</dcterms:created>
  <dcterms:modified xsi:type="dcterms:W3CDTF">2024-04-16T11:35:05Z</dcterms:modified>
</cp:coreProperties>
</file>