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61" d="100"/>
          <a:sy n="61" d="100"/>
        </p:scale>
        <p:origin x="52" y="1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5334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/>
            <a:r>
              <a:rPr lang="ar-EG" sz="8000" b="1" dirty="0"/>
              <a:t>إنني ربي عارف ذنبي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200"/>
            <a:ext cx="9144000" cy="4345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1- </a:t>
            </a:r>
          </a:p>
          <a:p>
            <a:pPr algn="ctr" rt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إنني ربي عارفٌ ذنبي</a:t>
            </a:r>
          </a:p>
          <a:p>
            <a:pPr algn="ctr" rt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قد تقسَّيتُ وتِهتُ عن دربي</a:t>
            </a: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8669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اغسِلنِّي ربي </a:t>
            </a:r>
            <a:r>
              <a:rPr lang="ar-EG" sz="6600" b="1" dirty="0" err="1">
                <a:solidFill>
                  <a:srgbClr val="003300"/>
                </a:solidFill>
              </a:rPr>
              <a:t>بِدِما</a:t>
            </a:r>
            <a:r>
              <a:rPr lang="ar-EG" sz="6600" b="1" dirty="0">
                <a:solidFill>
                  <a:srgbClr val="003300"/>
                </a:solidFill>
              </a:rPr>
              <a:t> الصليبِ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أنت يا من جئتَ بالفِدَى العجيبِ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أدنو منك الآنْ يا مصدرَ الحنانَ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أدنو منك الآنْ يا مانحَ الغُفرانْ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200"/>
            <a:ext cx="9144000" cy="43453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2- </a:t>
            </a:r>
          </a:p>
          <a:p>
            <a:pPr algn="ctr" rt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في رحابِك َ في صليبِك َ</a:t>
            </a:r>
          </a:p>
          <a:p>
            <a:pPr algn="ctr" rt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أحظى بالسلامْ في ظِلِّ دَمِك َ</a:t>
            </a: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1558794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8669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اغسِلنِّي ربي </a:t>
            </a:r>
            <a:r>
              <a:rPr lang="ar-EG" sz="6600" b="1" dirty="0" err="1">
                <a:solidFill>
                  <a:srgbClr val="003300"/>
                </a:solidFill>
              </a:rPr>
              <a:t>بِدِما</a:t>
            </a:r>
            <a:r>
              <a:rPr lang="ar-EG" sz="6600" b="1" dirty="0">
                <a:solidFill>
                  <a:srgbClr val="003300"/>
                </a:solidFill>
              </a:rPr>
              <a:t> الصليبِ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أنت يا من جئتَ بالفِدَى العجيبِ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أدنو منك الآنْ يا مصدرَ الحنانَ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أدنو منك الآنْ يا مانحَ الغُفرانْ</a:t>
            </a:r>
          </a:p>
        </p:txBody>
      </p:sp>
    </p:spTree>
    <p:extLst>
      <p:ext uri="{BB962C8B-B14F-4D97-AF65-F5344CB8AC3E}">
        <p14:creationId xmlns:p14="http://schemas.microsoft.com/office/powerpoint/2010/main" val="2921618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38200"/>
            <a:ext cx="9144000" cy="43190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3- </a:t>
            </a:r>
          </a:p>
          <a:p>
            <a:pPr algn="ctr" rt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أنت تدعوني أنت تهديني</a:t>
            </a:r>
          </a:p>
          <a:p>
            <a:pPr algn="ctr" rtl="1" fontAlgn="auto">
              <a:lnSpc>
                <a:spcPct val="15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7200" b="1" dirty="0"/>
              <a:t>فيك راحتي وأنت تحييني</a:t>
            </a:r>
          </a:p>
        </p:txBody>
      </p:sp>
    </p:spTree>
    <p:extLst>
      <p:ext uri="{BB962C8B-B14F-4D97-AF65-F5344CB8AC3E}">
        <p14:creationId xmlns:p14="http://schemas.microsoft.com/office/powerpoint/2010/main" val="10888345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0" y="186690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5400" b="1" dirty="0">
                <a:solidFill>
                  <a:srgbClr val="003300"/>
                </a:solidFill>
              </a:rPr>
              <a:t>القرار: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اغسِلنِّي ربي </a:t>
            </a:r>
            <a:r>
              <a:rPr lang="ar-EG" sz="6600" b="1" dirty="0" err="1">
                <a:solidFill>
                  <a:srgbClr val="003300"/>
                </a:solidFill>
              </a:rPr>
              <a:t>بِدِما</a:t>
            </a:r>
            <a:r>
              <a:rPr lang="ar-EG" sz="6600" b="1" dirty="0">
                <a:solidFill>
                  <a:srgbClr val="003300"/>
                </a:solidFill>
              </a:rPr>
              <a:t> الصليبِ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أنت يا من جئتَ بالفِدَى العجيبِ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أدنو منك الآنْ يا مصدرَ الحنانَ</a:t>
            </a:r>
          </a:p>
          <a:p>
            <a:pPr algn="ctr" rtl="1" fontAlgn="auto">
              <a:spcBef>
                <a:spcPts val="18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ar-EG" sz="6600" b="1" dirty="0">
                <a:solidFill>
                  <a:srgbClr val="003300"/>
                </a:solidFill>
              </a:rPr>
              <a:t>أدنو منك الآنْ يا مانحَ الغُفرانْ</a:t>
            </a:r>
          </a:p>
        </p:txBody>
      </p:sp>
    </p:spTree>
    <p:extLst>
      <p:ext uri="{BB962C8B-B14F-4D97-AF65-F5344CB8AC3E}">
        <p14:creationId xmlns:p14="http://schemas.microsoft.com/office/powerpoint/2010/main" val="14014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109</Words>
  <Application>Microsoft Office PowerPoint</Application>
  <PresentationFormat>عرض على الشاشة (4:3)</PresentationFormat>
  <Paragraphs>26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206</cp:revision>
  <dcterms:created xsi:type="dcterms:W3CDTF">2021-12-07T14:30:00Z</dcterms:created>
  <dcterms:modified xsi:type="dcterms:W3CDTF">2024-02-26T09:49:58Z</dcterms:modified>
</cp:coreProperties>
</file>