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7200" b="1" dirty="0" smtClean="0"/>
              <a:t>أهديك </a:t>
            </a:r>
            <a:r>
              <a:rPr lang="ar-EG" sz="7200" b="1" dirty="0" smtClean="0"/>
              <a:t>كل الكرامة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</a:t>
            </a:r>
            <a:br>
              <a:rPr lang="ar-EG" sz="7200" b="1" dirty="0" smtClean="0"/>
            </a:br>
            <a:r>
              <a:rPr lang="ar-SA" sz="7200" b="1" dirty="0" smtClean="0"/>
              <a:t>أهديك كل الكرامة 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أسبح </a:t>
            </a:r>
            <a:r>
              <a:rPr lang="ar-SA" sz="7200" b="1" dirty="0" smtClean="0"/>
              <a:t>أسمك</a:t>
            </a:r>
          </a:p>
          <a:p>
            <a:pPr algn="ctr" rtl="1"/>
            <a:r>
              <a:rPr lang="ar-SA" sz="7200" b="1" dirty="0" smtClean="0"/>
              <a:t>فأنت مليك المجد 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خالق </a:t>
            </a:r>
            <a:r>
              <a:rPr lang="ar-SA" sz="7200" b="1" dirty="0" smtClean="0"/>
              <a:t>كل الأشياء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9922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(وأعبدك كل عمري </a:t>
            </a:r>
            <a:r>
              <a:rPr lang="ar-EG" sz="7200" b="1" dirty="0" err="1" smtClean="0">
                <a:solidFill>
                  <a:srgbClr val="00582A"/>
                </a:solidFill>
              </a:rPr>
              <a:t>لك</a:t>
            </a:r>
            <a:r>
              <a:rPr lang="ar-EG" sz="7200" b="1" dirty="0" smtClean="0">
                <a:solidFill>
                  <a:srgbClr val="00582A"/>
                </a:solidFill>
              </a:rPr>
              <a:t>  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أنحنـــي أمامــــــك) 2</a:t>
            </a: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0608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SA" sz="7200" b="1" dirty="0" smtClean="0"/>
              <a:t> روحك القدوس يسدد لي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أعماق </a:t>
            </a:r>
            <a:r>
              <a:rPr lang="ar-SA" sz="7200" b="1" dirty="0" smtClean="0"/>
              <a:t>حاجتي</a:t>
            </a:r>
          </a:p>
          <a:p>
            <a:pPr algn="ctr" rtl="1"/>
            <a:r>
              <a:rPr lang="ar-SA" sz="7200" b="1" dirty="0" smtClean="0"/>
              <a:t>وأرفع نفسي لعرشك  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فعندك </a:t>
            </a:r>
            <a:r>
              <a:rPr lang="ar-SA" sz="7200" b="1" dirty="0" smtClean="0"/>
              <a:t>راحتي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9922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(وأعبدك كل عمري </a:t>
            </a:r>
            <a:r>
              <a:rPr lang="ar-EG" sz="7200" b="1" dirty="0" err="1" smtClean="0">
                <a:solidFill>
                  <a:srgbClr val="00582A"/>
                </a:solidFill>
              </a:rPr>
              <a:t>لك</a:t>
            </a:r>
            <a:r>
              <a:rPr lang="ar-EG" sz="7200" b="1" dirty="0" smtClean="0">
                <a:solidFill>
                  <a:srgbClr val="00582A"/>
                </a:solidFill>
              </a:rPr>
              <a:t>  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أنحنـــي أمامــــــك) 2</a:t>
            </a: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77465"/>
            <a:ext cx="9982199" cy="10214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SA" sz="7200" b="1" dirty="0" smtClean="0"/>
              <a:t> حطمت قيد معصمي  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محوت </a:t>
            </a:r>
            <a:r>
              <a:rPr lang="ar-SA" sz="7200" b="1" dirty="0" err="1" smtClean="0"/>
              <a:t>مأثمي</a:t>
            </a:r>
            <a:endParaRPr lang="ar-SA" sz="7200" b="1" dirty="0" smtClean="0"/>
          </a:p>
          <a:p>
            <a:pPr algn="ctr" rtl="1"/>
            <a:r>
              <a:rPr lang="ar-SA" sz="7200" b="1" dirty="0" smtClean="0"/>
              <a:t>وسيغدو قلبي منشدا   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ل</a:t>
            </a:r>
            <a:r>
              <a:rPr lang="ar-EG" sz="7200" b="1" dirty="0" smtClean="0"/>
              <a:t>ــــ</a:t>
            </a:r>
            <a:r>
              <a:rPr lang="ar-SA" sz="7200" b="1" dirty="0" smtClean="0"/>
              <a:t>ك للأب</a:t>
            </a:r>
            <a:r>
              <a:rPr lang="ar-EG" sz="7200" b="1" dirty="0" smtClean="0"/>
              <a:t>ـــــ</a:t>
            </a:r>
            <a:r>
              <a:rPr lang="ar-SA" sz="7200" b="1" dirty="0" smtClean="0"/>
              <a:t>د</a:t>
            </a:r>
            <a:endParaRPr lang="ar-SA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9922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(وأعبدك كل عمري </a:t>
            </a:r>
            <a:r>
              <a:rPr lang="ar-EG" sz="7200" b="1" dirty="0" err="1" smtClean="0">
                <a:solidFill>
                  <a:srgbClr val="00582A"/>
                </a:solidFill>
              </a:rPr>
              <a:t>لك</a:t>
            </a:r>
            <a:r>
              <a:rPr lang="ar-EG" sz="7200" b="1" dirty="0" smtClean="0">
                <a:solidFill>
                  <a:srgbClr val="00582A"/>
                </a:solidFill>
              </a:rPr>
              <a:t>  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أنحنـــي أمامــــــك) 2</a:t>
            </a:r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13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2022-07-06T12:49:16Z</dcterms:modified>
</cp:coreProperties>
</file>