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6" r:id="rId3"/>
    <p:sldId id="416" r:id="rId4"/>
    <p:sldId id="417" r:id="rId5"/>
    <p:sldId id="4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اوصنا في </a:t>
            </a:r>
            <a:r>
              <a:rPr lang="ar-EG" sz="7200" b="1" dirty="0" err="1"/>
              <a:t>الأعالي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8000" b="1" dirty="0"/>
            </a:br>
            <a:r>
              <a:rPr lang="ar-EG" sz="8000" b="1" dirty="0"/>
              <a:t> ( أوصنا ) 3 </a:t>
            </a:r>
          </a:p>
          <a:p>
            <a:pPr algn="ctr" rtl="1"/>
            <a:r>
              <a:rPr lang="ar-EG" sz="8000" b="1" dirty="0"/>
              <a:t>في </a:t>
            </a:r>
            <a:r>
              <a:rPr lang="ar-EG" sz="8000" b="1" dirty="0" err="1"/>
              <a:t>الأعالي</a:t>
            </a:r>
            <a:br>
              <a:rPr lang="ar-EG" sz="8000" b="1" dirty="0"/>
            </a:br>
            <a:r>
              <a:rPr lang="ar-EG" sz="8000" b="1" dirty="0"/>
              <a:t>(أوصنا) 3 </a:t>
            </a:r>
          </a:p>
          <a:p>
            <a:pPr algn="ctr" rtl="1"/>
            <a:r>
              <a:rPr lang="ar-EG" sz="8000" b="1" dirty="0"/>
              <a:t>في </a:t>
            </a:r>
            <a:r>
              <a:rPr lang="ar-EG" sz="8000" b="1" dirty="0" err="1"/>
              <a:t>الأعالي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نشدو نرفع اسمك</a:t>
            </a:r>
            <a:br>
              <a:rPr lang="ar-EG" sz="8000" b="1" dirty="0"/>
            </a:br>
            <a:r>
              <a:rPr lang="ar-EG" sz="8000" b="1" dirty="0"/>
              <a:t>ونعلــــي مجـــدك</a:t>
            </a:r>
            <a:br>
              <a:rPr lang="ar-EG" sz="8000" b="1" dirty="0"/>
            </a:br>
            <a:r>
              <a:rPr lang="ar-EG" sz="8000" b="1" dirty="0"/>
              <a:t>ونفتخر بشخصك</a:t>
            </a:r>
            <a:br>
              <a:rPr lang="ar-EG" sz="8000" b="1" dirty="0"/>
            </a:br>
            <a:r>
              <a:rPr lang="ar-EG" sz="8000" b="1" dirty="0"/>
              <a:t>أوصنا في الأعالي</a:t>
            </a:r>
            <a:br>
              <a:rPr lang="ar-EG" sz="8000" b="1" dirty="0"/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5378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8000" b="1" dirty="0"/>
            </a:br>
            <a:r>
              <a:rPr lang="ar-EG" sz="8000" b="1" dirty="0"/>
              <a:t> ( مجدًا ) 3 </a:t>
            </a:r>
          </a:p>
          <a:p>
            <a:pPr algn="ctr" rtl="1"/>
            <a:r>
              <a:rPr lang="ar-EG" sz="8000" b="1" dirty="0"/>
              <a:t>لرب الأرباب</a:t>
            </a:r>
            <a:br>
              <a:rPr lang="ar-EG" sz="8000" b="1" dirty="0"/>
            </a:br>
            <a:r>
              <a:rPr lang="ar-EG" sz="8000" b="1" dirty="0"/>
              <a:t>(مجدًا ) 3 </a:t>
            </a:r>
          </a:p>
          <a:p>
            <a:pPr algn="ctr" rtl="1"/>
            <a:r>
              <a:rPr lang="ar-EG" sz="8000" b="1" dirty="0"/>
              <a:t>لرب الأرباب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037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نشدو </a:t>
            </a:r>
            <a:r>
              <a:rPr lang="ar-EG" sz="8000" b="1"/>
              <a:t>نرفع اسمك</a:t>
            </a:r>
            <a:br>
              <a:rPr lang="ar-EG" sz="8000" b="1" dirty="0"/>
            </a:br>
            <a:r>
              <a:rPr lang="ar-EG" sz="8000" b="1" dirty="0"/>
              <a:t>ونعلي مجدك</a:t>
            </a:r>
            <a:br>
              <a:rPr lang="ar-EG" sz="8000" b="1" dirty="0"/>
            </a:br>
            <a:r>
              <a:rPr lang="ar-EG" sz="8000" b="1" dirty="0"/>
              <a:t>ونفتخر بشخصك</a:t>
            </a:r>
            <a:br>
              <a:rPr lang="ar-EG" sz="8000" b="1" dirty="0"/>
            </a:br>
            <a:r>
              <a:rPr lang="ar-EG" sz="8000" b="1" dirty="0"/>
              <a:t>مجدًا لرب الأرباب</a:t>
            </a:r>
          </a:p>
          <a:p>
            <a:pPr algn="ctr"/>
            <a:br>
              <a:rPr lang="ar-EG" sz="8000" b="1" dirty="0"/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</TotalTime>
  <Words>72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2024-04-16T12:58:40Z</dcterms:modified>
</cp:coreProperties>
</file>