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6" r:id="rId3"/>
    <p:sldId id="416" r:id="rId4"/>
    <p:sldId id="417" r:id="rId5"/>
    <p:sldId id="418" r:id="rId6"/>
    <p:sldId id="419" r:id="rId7"/>
    <p:sldId id="420" r:id="rId8"/>
    <p:sldId id="421" r:id="rId9"/>
    <p:sldId id="42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7"/>
            <p14:sldId id="418"/>
            <p14:sldId id="419"/>
            <p14:sldId id="420"/>
            <p14:sldId id="421"/>
            <p14:sldId id="4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1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 err="1"/>
              <a:t>إوعى</a:t>
            </a:r>
            <a:r>
              <a:rPr lang="ar-EG" sz="7200" b="1" dirty="0"/>
              <a:t> تأجل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6235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br>
              <a:rPr lang="ar-EG" sz="7200" b="1" dirty="0"/>
            </a:br>
            <a:r>
              <a:rPr lang="ar-EG" sz="7200" b="1" dirty="0" err="1"/>
              <a:t>إوعى</a:t>
            </a:r>
            <a:r>
              <a:rPr lang="ar-EG" sz="7200" b="1" dirty="0"/>
              <a:t> تأجل </a:t>
            </a:r>
          </a:p>
          <a:p>
            <a:pPr algn="ctr" rtl="1"/>
            <a:r>
              <a:rPr lang="ar-EG" sz="7200" b="1" dirty="0"/>
              <a:t>مين </a:t>
            </a:r>
            <a:r>
              <a:rPr lang="ar-EG" sz="7200" b="1" dirty="0" err="1"/>
              <a:t>هايجيبلك</a:t>
            </a:r>
            <a:r>
              <a:rPr lang="ar-EG" sz="7200" b="1" dirty="0"/>
              <a:t> عمرك </a:t>
            </a:r>
            <a:r>
              <a:rPr lang="ar-EG" sz="7200" b="1" dirty="0" err="1"/>
              <a:t>تاني</a:t>
            </a:r>
            <a:br>
              <a:rPr lang="ar-EG" sz="7200" b="1" dirty="0"/>
            </a:br>
            <a:r>
              <a:rPr lang="ar-EG" sz="7200" b="1" dirty="0" err="1"/>
              <a:t>إوعى</a:t>
            </a:r>
            <a:r>
              <a:rPr lang="ar-EG" sz="7200" b="1" dirty="0"/>
              <a:t> تأجل </a:t>
            </a:r>
          </a:p>
          <a:p>
            <a:pPr algn="ctr" rtl="1"/>
            <a:r>
              <a:rPr lang="ar-EG" sz="7200" b="1" dirty="0" err="1"/>
              <a:t>مين</a:t>
            </a:r>
            <a:r>
              <a:rPr lang="ar-EG" sz="7200" b="1" dirty="0"/>
              <a:t> راح يضمن عمره ثواني</a:t>
            </a:r>
            <a:br>
              <a:rPr lang="ar-EG" sz="7200" b="1" dirty="0"/>
            </a:br>
            <a:br>
              <a:rPr lang="ar-EG" sz="72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613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دلوقتي</a:t>
            </a:r>
            <a:r>
              <a:rPr lang="ar-EG" sz="8000" b="1" dirty="0">
                <a:solidFill>
                  <a:srgbClr val="00582A"/>
                </a:solidFill>
              </a:rPr>
              <a:t> عندك فرصة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يمكن آخر فرصة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الباب مفتوح قدامك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ماتأجلــش</a:t>
            </a:r>
            <a:r>
              <a:rPr lang="ar-EG" sz="8000" b="1" dirty="0">
                <a:solidFill>
                  <a:srgbClr val="00582A"/>
                </a:solidFill>
              </a:rPr>
              <a:t> لبكــــرة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6235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7200" b="1" dirty="0"/>
            </a:br>
            <a:r>
              <a:rPr lang="ar-EG" sz="7200" b="1" dirty="0"/>
              <a:t> عمرك غالي </a:t>
            </a:r>
          </a:p>
          <a:p>
            <a:pPr algn="ctr" rtl="1"/>
            <a:r>
              <a:rPr lang="ar-EG" sz="7200" b="1" dirty="0"/>
              <a:t>ليه </a:t>
            </a:r>
            <a:r>
              <a:rPr lang="ar-EG" sz="7200" b="1" dirty="0" err="1"/>
              <a:t>بتغامر</a:t>
            </a:r>
            <a:r>
              <a:rPr lang="ar-EG" sz="7200" b="1" dirty="0"/>
              <a:t> بيه بخسارة</a:t>
            </a:r>
            <a:br>
              <a:rPr lang="ar-EG" sz="7200" b="1" dirty="0"/>
            </a:br>
            <a:r>
              <a:rPr lang="ar-EG" sz="7200" b="1" dirty="0"/>
              <a:t>عمرك غالي </a:t>
            </a:r>
          </a:p>
          <a:p>
            <a:pPr algn="ctr" rtl="1"/>
            <a:r>
              <a:rPr lang="ar-EG" sz="7200" b="1" dirty="0"/>
              <a:t>ليه </a:t>
            </a:r>
            <a:r>
              <a:rPr lang="ar-EG" sz="7200" b="1" dirty="0" err="1"/>
              <a:t>دي</a:t>
            </a:r>
            <a:r>
              <a:rPr lang="ar-EG" sz="7200" b="1" dirty="0"/>
              <a:t> الأبدية جبارة </a:t>
            </a:r>
            <a:br>
              <a:rPr lang="ar-EG" sz="7200" b="1" dirty="0"/>
            </a:br>
            <a:br>
              <a:rPr lang="ar-EG" sz="72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613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دلوقتي</a:t>
            </a:r>
            <a:r>
              <a:rPr lang="ar-EG" sz="8000" b="1" dirty="0">
                <a:solidFill>
                  <a:srgbClr val="00582A"/>
                </a:solidFill>
              </a:rPr>
              <a:t> عندك فرصة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يمكن آخر فرصة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الباب مفتوح قدامك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ماتأجلــش</a:t>
            </a:r>
            <a:r>
              <a:rPr lang="ar-EG" sz="8000" b="1" dirty="0">
                <a:solidFill>
                  <a:srgbClr val="00582A"/>
                </a:solidFill>
              </a:rPr>
              <a:t> لبكــــرة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6235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br>
              <a:rPr lang="ar-EG" sz="7200" b="1" dirty="0"/>
            </a:br>
            <a:r>
              <a:rPr lang="ar-EG" sz="7200" b="1" dirty="0"/>
              <a:t> ليه </a:t>
            </a:r>
            <a:r>
              <a:rPr lang="ar-EG" sz="7200" b="1" dirty="0" err="1"/>
              <a:t>بتكابر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الله ما </a:t>
            </a:r>
            <a:r>
              <a:rPr lang="ar-EG" sz="7200" b="1" dirty="0" err="1"/>
              <a:t>هايرجع</a:t>
            </a:r>
            <a:r>
              <a:rPr lang="ar-EG" sz="7200" b="1" dirty="0"/>
              <a:t> في كلامه</a:t>
            </a:r>
            <a:br>
              <a:rPr lang="ar-EG" sz="7200" b="1" dirty="0"/>
            </a:br>
            <a:r>
              <a:rPr lang="ar-EG" sz="7200" b="1" dirty="0"/>
              <a:t>ليه </a:t>
            </a:r>
            <a:r>
              <a:rPr lang="ar-EG" sz="7200" b="1" dirty="0" err="1"/>
              <a:t>بتكابر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</a:t>
            </a:r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مادقتش</a:t>
            </a:r>
            <a:r>
              <a:rPr lang="ar-EG" sz="7200" b="1" dirty="0"/>
              <a:t> مرة سلامة </a:t>
            </a:r>
            <a:br>
              <a:rPr lang="ar-EG" sz="7200" b="1" dirty="0"/>
            </a:br>
            <a:br>
              <a:rPr lang="ar-EG" sz="72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613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دلوقتي</a:t>
            </a:r>
            <a:r>
              <a:rPr lang="ar-EG" sz="8000" b="1" dirty="0">
                <a:solidFill>
                  <a:srgbClr val="00582A"/>
                </a:solidFill>
              </a:rPr>
              <a:t> عندك فرصة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يمكن آخر فرصة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الباب مفتوح قدامك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ماتأجلــش</a:t>
            </a:r>
            <a:r>
              <a:rPr lang="ar-EG" sz="8000" b="1" dirty="0">
                <a:solidFill>
                  <a:srgbClr val="00582A"/>
                </a:solidFill>
              </a:rPr>
              <a:t> لبكــــرة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85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br>
              <a:rPr lang="ar-EG" sz="7200" b="1" dirty="0"/>
            </a:br>
            <a:r>
              <a:rPr lang="ar-EG" sz="7200" b="1" dirty="0"/>
              <a:t> ثق في كلامه </a:t>
            </a:r>
          </a:p>
          <a:p>
            <a:pPr algn="ctr" rtl="1"/>
            <a:r>
              <a:rPr lang="ar-EG" sz="7200" b="1" dirty="0"/>
              <a:t>اللي </a:t>
            </a:r>
            <a:r>
              <a:rPr lang="ar-EG" sz="7200" b="1" dirty="0" err="1"/>
              <a:t>بيؤمن</a:t>
            </a:r>
            <a:r>
              <a:rPr lang="ar-EG" sz="7200" b="1" dirty="0"/>
              <a:t> بيه </a:t>
            </a:r>
            <a:r>
              <a:rPr lang="ar-EG" sz="7200" b="1" dirty="0" err="1"/>
              <a:t>كسبان</a:t>
            </a:r>
            <a:br>
              <a:rPr lang="ar-EG" sz="7200" b="1" dirty="0"/>
            </a:br>
            <a:r>
              <a:rPr lang="ar-EG" sz="7200" b="1" dirty="0"/>
              <a:t>ثق في كلامه </a:t>
            </a:r>
          </a:p>
          <a:p>
            <a:pPr algn="ctr" rtl="1"/>
            <a:r>
              <a:rPr lang="ar-EG" sz="7200" b="1" dirty="0"/>
              <a:t>والتغيير جواك </a:t>
            </a:r>
            <a:r>
              <a:rPr lang="ar-EG" sz="7200" b="1" dirty="0" err="1"/>
              <a:t>هايبان</a:t>
            </a: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613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دلوقتي</a:t>
            </a:r>
            <a:r>
              <a:rPr lang="ar-EG" sz="8000" b="1" dirty="0">
                <a:solidFill>
                  <a:srgbClr val="00582A"/>
                </a:solidFill>
              </a:rPr>
              <a:t> عندك فرصة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يمكن آخر فرصة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الباب مفتوح قدامك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ماتأجلــش</a:t>
            </a:r>
            <a:r>
              <a:rPr lang="ar-EG" sz="8000" b="1" dirty="0">
                <a:solidFill>
                  <a:srgbClr val="00582A"/>
                </a:solidFill>
              </a:rPr>
              <a:t> لبكــــرة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1987</TotalTime>
  <Words>146</Words>
  <Application>Microsoft Office PowerPoint</Application>
  <PresentationFormat>عرض على الشاشة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288</cp:revision>
  <dcterms:created xsi:type="dcterms:W3CDTF">2021-12-07T14:30:00Z</dcterms:created>
  <dcterms:modified xsi:type="dcterms:W3CDTF">2024-02-28T13:25:43Z</dcterms:modified>
</cp:coreProperties>
</file>