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6" r:id="rId3"/>
    <p:sldId id="416" r:id="rId4"/>
    <p:sldId id="417" r:id="rId5"/>
    <p:sldId id="418" r:id="rId6"/>
    <p:sldId id="419" r:id="rId7"/>
    <p:sldId id="420" r:id="rId8"/>
    <p:sldId id="421" r:id="rId9"/>
    <p:sldId id="42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/>
            <a:r>
              <a:rPr lang="ar-EG" sz="7200" b="1" dirty="0" err="1" smtClean="0"/>
              <a:t>اوع</a:t>
            </a:r>
            <a:r>
              <a:rPr lang="ar-EG" sz="7200" b="1" dirty="0" smtClean="0"/>
              <a:t> تفكر إني نسيتك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40328"/>
            <a:ext cx="9982199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إوعى</a:t>
            </a:r>
            <a:r>
              <a:rPr lang="ar-EG" sz="8000" b="1" dirty="0" smtClean="0"/>
              <a:t> </a:t>
            </a:r>
            <a:r>
              <a:rPr lang="ar-EG" sz="8000" b="1" dirty="0" smtClean="0"/>
              <a:t>تفكر إني نسيتك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إوعى</a:t>
            </a:r>
            <a:r>
              <a:rPr lang="ar-EG" sz="8000" b="1" dirty="0" smtClean="0"/>
              <a:t> </a:t>
            </a:r>
            <a:r>
              <a:rPr lang="ar-EG" sz="8000" b="1" dirty="0" smtClean="0"/>
              <a:t>تفكر إني بعيد</a:t>
            </a:r>
            <a:br>
              <a:rPr lang="ar-EG" sz="8000" b="1" dirty="0" smtClean="0"/>
            </a:br>
            <a:r>
              <a:rPr lang="ar-EG" sz="8000" b="1" dirty="0" smtClean="0"/>
              <a:t>أنا بدمي الغالي شاريتك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أنا </a:t>
            </a:r>
            <a:r>
              <a:rPr lang="ar-EG" sz="8000" b="1" dirty="0" smtClean="0"/>
              <a:t>وهبتك عمر جديد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4613"/>
            <a:ext cx="9982199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(يا ابني </a:t>
            </a:r>
            <a:r>
              <a:rPr lang="ar-EG" sz="8000" b="1" dirty="0" err="1" smtClean="0">
                <a:solidFill>
                  <a:srgbClr val="00582A"/>
                </a:solidFill>
              </a:rPr>
              <a:t>إطمن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إوعى</a:t>
            </a:r>
            <a:r>
              <a:rPr lang="ar-EG" sz="8000" b="1" dirty="0" smtClean="0">
                <a:solidFill>
                  <a:srgbClr val="00582A"/>
                </a:solidFill>
              </a:rPr>
              <a:t> تخاف </a:t>
            </a:r>
            <a:r>
              <a:rPr lang="ar-EG" sz="8000" b="1" dirty="0" smtClean="0">
                <a:solidFill>
                  <a:srgbClr val="00582A"/>
                </a:solidFill>
              </a:rPr>
              <a:t>)2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(أنــا يســــــوع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راعي الخراف)2</a:t>
            </a:r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أنا عيني على القطيع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عندي </a:t>
            </a:r>
            <a:r>
              <a:rPr lang="ar-EG" sz="8000" b="1" dirty="0" smtClean="0"/>
              <a:t>سعادة وراحة </a:t>
            </a:r>
            <a:r>
              <a:rPr lang="ar-EG" sz="8000" b="1" dirty="0" err="1" smtClean="0"/>
              <a:t>بلاش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وإن نسيت الأم الرضيع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أنا </a:t>
            </a:r>
            <a:r>
              <a:rPr lang="ar-EG" sz="8000" b="1" dirty="0" smtClean="0"/>
              <a:t>يسوع أبداً </a:t>
            </a:r>
            <a:r>
              <a:rPr lang="ar-EG" sz="8000" b="1" dirty="0" err="1" smtClean="0"/>
              <a:t>مانساش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4613"/>
            <a:ext cx="9982199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(يا ابني </a:t>
            </a:r>
            <a:r>
              <a:rPr lang="ar-EG" sz="8000" b="1" dirty="0" err="1" smtClean="0">
                <a:solidFill>
                  <a:srgbClr val="00582A"/>
                </a:solidFill>
              </a:rPr>
              <a:t>إطمن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إوعى</a:t>
            </a:r>
            <a:r>
              <a:rPr lang="ar-EG" sz="8000" b="1" dirty="0" smtClean="0">
                <a:solidFill>
                  <a:srgbClr val="00582A"/>
                </a:solidFill>
              </a:rPr>
              <a:t> تخاف </a:t>
            </a:r>
            <a:r>
              <a:rPr lang="ar-EG" sz="8000" b="1" dirty="0" smtClean="0">
                <a:solidFill>
                  <a:srgbClr val="00582A"/>
                </a:solidFill>
              </a:rPr>
              <a:t>)2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(أنــا يســــــوع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راعي الخراف)2</a:t>
            </a:r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أترك </a:t>
            </a:r>
            <a:r>
              <a:rPr lang="ar-EG" sz="8000" b="1" dirty="0" err="1" smtClean="0"/>
              <a:t>يابني</a:t>
            </a:r>
            <a:r>
              <a:rPr lang="ar-EG" sz="8000" b="1" dirty="0" smtClean="0"/>
              <a:t> كل </a:t>
            </a:r>
            <a:r>
              <a:rPr lang="ar-EG" sz="8000" b="1" dirty="0" err="1" smtClean="0"/>
              <a:t>احزانك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وأطلبني</a:t>
            </a:r>
            <a:r>
              <a:rPr lang="ar-EG" sz="8000" b="1" dirty="0" smtClean="0"/>
              <a:t> حالاً وقت الضيق</a:t>
            </a:r>
            <a:br>
              <a:rPr lang="ar-EG" sz="8000" b="1" dirty="0" smtClean="0"/>
            </a:br>
            <a:r>
              <a:rPr lang="ar-EG" sz="8000" b="1" dirty="0" smtClean="0"/>
              <a:t>أنا بيدي كل أحوالك عيني عليك طول الطريق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4613"/>
            <a:ext cx="9982199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(يا ابني </a:t>
            </a:r>
            <a:r>
              <a:rPr lang="ar-EG" sz="8000" b="1" dirty="0" err="1" smtClean="0">
                <a:solidFill>
                  <a:srgbClr val="00582A"/>
                </a:solidFill>
              </a:rPr>
              <a:t>إطمن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إوعى</a:t>
            </a:r>
            <a:r>
              <a:rPr lang="ar-EG" sz="8000" b="1" dirty="0" smtClean="0">
                <a:solidFill>
                  <a:srgbClr val="00582A"/>
                </a:solidFill>
              </a:rPr>
              <a:t> تخاف </a:t>
            </a:r>
            <a:r>
              <a:rPr lang="ar-EG" sz="8000" b="1" dirty="0" smtClean="0">
                <a:solidFill>
                  <a:srgbClr val="00582A"/>
                </a:solidFill>
              </a:rPr>
              <a:t>)2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(أنــا يســــــوع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راعي الخراف)2</a:t>
            </a:r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40328"/>
            <a:ext cx="9982199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4-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أنت وعدت </a:t>
            </a:r>
            <a:r>
              <a:rPr lang="ar-EG" sz="8000" b="1" dirty="0" err="1" smtClean="0"/>
              <a:t>تجيني</a:t>
            </a:r>
            <a:r>
              <a:rPr lang="ar-EG" sz="8000" b="1" dirty="0" smtClean="0"/>
              <a:t> يا ربي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أبقي </a:t>
            </a:r>
            <a:r>
              <a:rPr lang="ar-EG" sz="8000" b="1" dirty="0" err="1" smtClean="0"/>
              <a:t>معاك</a:t>
            </a:r>
            <a:r>
              <a:rPr lang="ar-EG" sz="8000" b="1" dirty="0" smtClean="0"/>
              <a:t> دوماً على طول</a:t>
            </a:r>
            <a:br>
              <a:rPr lang="ar-EG" sz="8000" b="1" dirty="0" smtClean="0"/>
            </a:br>
            <a:r>
              <a:rPr lang="ar-EG" sz="8000" b="1" dirty="0" smtClean="0"/>
              <a:t>على صدرك ربي </a:t>
            </a:r>
            <a:r>
              <a:rPr lang="ar-EG" sz="8000" b="1" dirty="0" err="1" smtClean="0"/>
              <a:t>تتكئني</a:t>
            </a:r>
            <a:r>
              <a:rPr lang="ar-EG" sz="8000" b="1" dirty="0" smtClean="0"/>
              <a:t> تمسح </a:t>
            </a:r>
            <a:r>
              <a:rPr lang="ar-EG" sz="8000" b="1" dirty="0" err="1" smtClean="0"/>
              <a:t>لى</a:t>
            </a:r>
            <a:r>
              <a:rPr lang="ar-EG" sz="8000" b="1" dirty="0" smtClean="0"/>
              <a:t> كل الدموع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4613"/>
            <a:ext cx="9982199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(يا ابني </a:t>
            </a:r>
            <a:r>
              <a:rPr lang="ar-EG" sz="8000" b="1" dirty="0" err="1" smtClean="0">
                <a:solidFill>
                  <a:srgbClr val="00582A"/>
                </a:solidFill>
              </a:rPr>
              <a:t>إطمن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إوعى</a:t>
            </a:r>
            <a:r>
              <a:rPr lang="ar-EG" sz="8000" b="1" dirty="0" smtClean="0">
                <a:solidFill>
                  <a:srgbClr val="00582A"/>
                </a:solidFill>
              </a:rPr>
              <a:t> تخاف </a:t>
            </a:r>
            <a:r>
              <a:rPr lang="ar-EG" sz="8000" b="1" dirty="0" smtClean="0">
                <a:solidFill>
                  <a:srgbClr val="00582A"/>
                </a:solidFill>
              </a:rPr>
              <a:t>)2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(أنــا يســــــوع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راعي الخراف)2</a:t>
            </a:r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1984</TotalTime>
  <Words>17</Words>
  <Application>Microsoft Office PowerPoint</Application>
  <PresentationFormat>عرض على الشاشة (3:4)‏</PresentationFormat>
  <Paragraphs>27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288</cp:revision>
  <dcterms:created xsi:type="dcterms:W3CDTF">2021-12-07T14:30:00Z</dcterms:created>
  <dcterms:modified xsi:type="dcterms:W3CDTF">2022-07-07T08:59:37Z</dcterms:modified>
</cp:coreProperties>
</file>