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400"/>
            <p14:sldId id="401"/>
            <p14:sldId id="402"/>
            <p14:sldId id="403"/>
            <p14:sldId id="404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إوعى تنسى إني معاك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8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5- </a:t>
            </a:r>
          </a:p>
          <a:p>
            <a:pPr algn="ctr"/>
            <a:r>
              <a:rPr lang="ar-EG" sz="7200" b="1" dirty="0"/>
              <a:t> (وقت خوفك أنا </a:t>
            </a:r>
            <a:r>
              <a:rPr lang="ar-EG" sz="7200" b="1" dirty="0" err="1"/>
              <a:t>وياك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وف ظروفك مش </a:t>
            </a:r>
            <a:r>
              <a:rPr lang="ar-EG" sz="7200" b="1" dirty="0" err="1"/>
              <a:t>هانساك</a:t>
            </a:r>
            <a:r>
              <a:rPr lang="ar-EG" sz="7200" b="1" dirty="0"/>
              <a:t> )2</a:t>
            </a:r>
            <a:br>
              <a:rPr lang="ar-EG" sz="7200" b="1" dirty="0"/>
            </a:br>
            <a:r>
              <a:rPr lang="ar-EG" sz="7200" b="1" dirty="0"/>
              <a:t>(في عالم مليان أشرار </a:t>
            </a:r>
          </a:p>
          <a:p>
            <a:pPr algn="ctr"/>
            <a:r>
              <a:rPr lang="ar-EG" sz="7200" b="1" dirty="0"/>
              <a:t>إلهك </a:t>
            </a:r>
            <a:r>
              <a:rPr lang="ar-EG" sz="7200" b="1" dirty="0" err="1"/>
              <a:t>ده</a:t>
            </a:r>
            <a:r>
              <a:rPr lang="ar-EG" sz="7200" b="1" dirty="0"/>
              <a:t> إله جبار)2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ماتخافشي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ماتخافشي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(في وعودي ليك </a:t>
            </a:r>
          </a:p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انا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مارجعشي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6- </a:t>
            </a:r>
          </a:p>
          <a:p>
            <a:pPr algn="ctr"/>
            <a:r>
              <a:rPr lang="ar-EG" sz="7200" b="1" dirty="0"/>
              <a:t>(أنا </a:t>
            </a:r>
            <a:r>
              <a:rPr lang="ar-EG" sz="7200" b="1" dirty="0" err="1"/>
              <a:t>جايلك</a:t>
            </a:r>
            <a:r>
              <a:rPr lang="ar-EG" sz="7200" b="1" dirty="0"/>
              <a:t> على السحاب </a:t>
            </a:r>
          </a:p>
          <a:p>
            <a:pPr algn="ctr"/>
            <a:r>
              <a:rPr lang="ar-EG" sz="7200" b="1" dirty="0" err="1"/>
              <a:t>إستناني</a:t>
            </a:r>
            <a:r>
              <a:rPr lang="ar-EG" sz="7200" b="1" dirty="0"/>
              <a:t> مع الأحباب )2</a:t>
            </a:r>
            <a:br>
              <a:rPr lang="ar-EG" sz="7200" b="1" dirty="0"/>
            </a:br>
            <a:r>
              <a:rPr lang="ar-EG" sz="7200" b="1" dirty="0"/>
              <a:t>( </a:t>
            </a:r>
            <a:r>
              <a:rPr lang="ar-EG" sz="7200" b="1" dirty="0" err="1"/>
              <a:t>هانسيك</a:t>
            </a:r>
            <a:r>
              <a:rPr lang="ar-EG" sz="7200" b="1" dirty="0"/>
              <a:t> أرض الأتعاب </a:t>
            </a:r>
          </a:p>
          <a:p>
            <a:pPr algn="ctr"/>
            <a:r>
              <a:rPr lang="ar-EG" sz="7200" b="1" dirty="0"/>
              <a:t>تلقى الراحة </a:t>
            </a:r>
            <a:r>
              <a:rPr lang="ar-EG" sz="7200" b="1" dirty="0" err="1"/>
              <a:t>ف</a:t>
            </a:r>
            <a:r>
              <a:rPr lang="ar-EG" sz="7200" b="1" dirty="0"/>
              <a:t> بيت الأب )2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ماتخافشي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ماتخافشي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(في وعودي ليك </a:t>
            </a:r>
          </a:p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انا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مارجعشي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إوعى</a:t>
            </a:r>
            <a:r>
              <a:rPr lang="ar-EG" sz="7200" b="1" dirty="0"/>
              <a:t> تنسى إني </a:t>
            </a:r>
            <a:r>
              <a:rPr lang="ar-EG" sz="7200" b="1" dirty="0" err="1"/>
              <a:t>معاك</a:t>
            </a:r>
            <a:r>
              <a:rPr lang="ar-EG" sz="7200" b="1" dirty="0"/>
              <a:t> طول اليوم عيني </a:t>
            </a:r>
            <a:r>
              <a:rPr lang="ar-EG" sz="7200" b="1" dirty="0" err="1"/>
              <a:t>بترعاك</a:t>
            </a:r>
            <a:r>
              <a:rPr lang="ar-EG" sz="7200" b="1" dirty="0"/>
              <a:t>)2</a:t>
            </a:r>
            <a:br>
              <a:rPr lang="ar-EG" sz="7200" b="1" dirty="0"/>
            </a:br>
            <a:r>
              <a:rPr lang="ar-EG" sz="7200" b="1" dirty="0"/>
              <a:t>(</a:t>
            </a:r>
            <a:r>
              <a:rPr lang="ar-EG" sz="7200" b="1" dirty="0" err="1"/>
              <a:t>نقشتك</a:t>
            </a:r>
            <a:r>
              <a:rPr lang="ar-EG" sz="7200" b="1" dirty="0"/>
              <a:t> يا ابني على كفي </a:t>
            </a:r>
          </a:p>
          <a:p>
            <a:pPr algn="ctr"/>
            <a:r>
              <a:rPr lang="ar-EG" sz="6600" b="1" dirty="0" err="1"/>
              <a:t>علشان</a:t>
            </a:r>
            <a:r>
              <a:rPr lang="ar-EG" sz="6600" b="1" dirty="0"/>
              <a:t> كده يا ابني </a:t>
            </a:r>
            <a:r>
              <a:rPr lang="ar-EG" sz="6600" b="1" dirty="0" err="1"/>
              <a:t>ماتخافشي</a:t>
            </a:r>
            <a:r>
              <a:rPr lang="ar-EG" sz="6600" b="1" dirty="0"/>
              <a:t>)2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ماتخافشي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ماتخافشي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(في وعودي ليك </a:t>
            </a:r>
          </a:p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انا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مارجعشي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(وعدتك يا ابني أحميك </a:t>
            </a:r>
          </a:p>
          <a:p>
            <a:pPr algn="ctr"/>
            <a:r>
              <a:rPr lang="ar-EG" sz="7200" b="1" dirty="0"/>
              <a:t>وف خوفك سلامي ليك)2</a:t>
            </a:r>
            <a:br>
              <a:rPr lang="ar-EG" sz="7200" b="1" dirty="0"/>
            </a:br>
            <a:r>
              <a:rPr lang="ar-EG" sz="7200" b="1" dirty="0"/>
              <a:t>(وف ضعفك نعمتي تكفيك </a:t>
            </a:r>
          </a:p>
          <a:p>
            <a:pPr algn="ctr"/>
            <a:r>
              <a:rPr lang="ar-EG" sz="7200" b="1" dirty="0"/>
              <a:t>وف مرضك أنا اللي شافيك)2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ماتخافشي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ماتخافشي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(في وعودي ليك </a:t>
            </a:r>
          </a:p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انا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مارجعشي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524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(أنا ساندك وسط الأزمات </a:t>
            </a:r>
          </a:p>
          <a:p>
            <a:pPr algn="ctr"/>
            <a:r>
              <a:rPr lang="ar-EG" sz="7200" b="1" dirty="0"/>
              <a:t>أنا رافعك فوق الضيقات)2</a:t>
            </a:r>
            <a:br>
              <a:rPr lang="ar-EG" sz="7200" b="1" dirty="0"/>
            </a:br>
            <a:r>
              <a:rPr lang="ar-EG" sz="7200" b="1" dirty="0"/>
              <a:t>(</a:t>
            </a:r>
            <a:r>
              <a:rPr lang="ar-EG" sz="7200" b="1" dirty="0" err="1"/>
              <a:t>واعوض</a:t>
            </a:r>
            <a:r>
              <a:rPr lang="ar-EG" sz="7200" b="1" dirty="0"/>
              <a:t> عن اللي فات </a:t>
            </a:r>
          </a:p>
          <a:p>
            <a:pPr algn="ctr"/>
            <a:r>
              <a:rPr lang="ar-EG" sz="7200" b="1" dirty="0" err="1"/>
              <a:t>ده</a:t>
            </a:r>
            <a:r>
              <a:rPr lang="ar-EG" sz="7200" b="1" dirty="0"/>
              <a:t> </a:t>
            </a:r>
            <a:r>
              <a:rPr lang="ar-EG" sz="7200" b="1" dirty="0" err="1"/>
              <a:t>انا</a:t>
            </a:r>
            <a:r>
              <a:rPr lang="ar-EG" sz="7200" b="1" dirty="0"/>
              <a:t> إله المستحيلات)2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ماتخافشي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ماتخافشي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(في وعودي ليك </a:t>
            </a:r>
          </a:p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انا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مارجعشي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 </a:t>
            </a:r>
          </a:p>
          <a:p>
            <a:pPr algn="ctr"/>
            <a:r>
              <a:rPr lang="ar-EG" sz="7200" b="1" dirty="0"/>
              <a:t>(أنا حافظك طول السنين </a:t>
            </a:r>
          </a:p>
          <a:p>
            <a:pPr algn="ctr"/>
            <a:r>
              <a:rPr lang="ar-EG" sz="7200" b="1" dirty="0" err="1"/>
              <a:t>إوعى</a:t>
            </a:r>
            <a:r>
              <a:rPr lang="ar-EG" sz="7200" b="1" dirty="0"/>
              <a:t> تنسى أنا وعدي أمين)2</a:t>
            </a:r>
            <a:br>
              <a:rPr lang="ar-EG" sz="7200" b="1" dirty="0"/>
            </a:br>
            <a:r>
              <a:rPr lang="ar-EG" sz="7200" b="1" dirty="0"/>
              <a:t>( </a:t>
            </a:r>
            <a:r>
              <a:rPr lang="ar-EG" sz="7200" b="1" dirty="0" err="1"/>
              <a:t>هانجيك</a:t>
            </a:r>
            <a:r>
              <a:rPr lang="ar-EG" sz="7200" b="1" dirty="0"/>
              <a:t> من قلب النار </a:t>
            </a:r>
          </a:p>
          <a:p>
            <a:pPr algn="ctr"/>
            <a:r>
              <a:rPr lang="ar-EG" sz="7200" b="1" dirty="0" err="1"/>
              <a:t>هاعديك</a:t>
            </a:r>
            <a:r>
              <a:rPr lang="ar-EG" sz="7200" b="1" dirty="0"/>
              <a:t> كل الأسوار )2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25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ماتخافشي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ماتخافشي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(في وعودي ليك </a:t>
            </a:r>
          </a:p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انا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مارجعشي</a:t>
            </a:r>
            <a:r>
              <a:rPr lang="ar-EG" sz="8000" b="1" dirty="0">
                <a:solidFill>
                  <a:srgbClr val="003300"/>
                </a:solidFill>
              </a:rPr>
              <a:t>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</TotalTime>
  <Words>242</Words>
  <Application>Microsoft Office PowerPoint</Application>
  <PresentationFormat>On-screen Show (4:3)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216</cp:revision>
  <dcterms:created xsi:type="dcterms:W3CDTF">2021-12-07T14:30:00Z</dcterms:created>
  <dcterms:modified xsi:type="dcterms:W3CDTF">2024-04-16T12:55:11Z</dcterms:modified>
</cp:coreProperties>
</file>