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3" r:id="rId3"/>
    <p:sldId id="312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أؤمن يا سيد فأعني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برحمتك ربي اذكرني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طريق كلامك علمني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دربني يا إلهي في حقك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كل باطل حولني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38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أؤمن يا سيد فأعني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عدم إيماني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بيتعبني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باطلب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سلامك يملاني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ارحمني واسند إيماني</a:t>
            </a:r>
          </a:p>
        </p:txBody>
      </p:sp>
    </p:spTree>
    <p:extLst>
      <p:ext uri="{BB962C8B-B14F-4D97-AF65-F5344CB8AC3E}">
        <p14:creationId xmlns:p14="http://schemas.microsoft.com/office/powerpoint/2010/main" val="133114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أؤمن يا سيد فأعني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عدم إيماني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بيتعبني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باطلب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سلامك يملاني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ارحمني واسند إيماني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ده كل أمر في سلطانك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والكل مكشوف قدامك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يا ترى يمنع يدك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ومين يقول بعد كلامك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شيء للخير تعمل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اللعنة للبركة تحول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أبص ليه على غير شخصك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هاجي لك أنت من الأول</a:t>
            </a:r>
          </a:p>
        </p:txBody>
      </p:sp>
    </p:spTree>
    <p:extLst>
      <p:ext uri="{BB962C8B-B14F-4D97-AF65-F5344CB8AC3E}">
        <p14:creationId xmlns:p14="http://schemas.microsoft.com/office/powerpoint/2010/main" val="343989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أؤمن يا سيد فأعني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عدم إيماني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بيتعبني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باطلب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سلامك يملاني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ارحمني واسند إيماني</a:t>
            </a:r>
          </a:p>
        </p:txBody>
      </p:sp>
    </p:spTree>
    <p:extLst>
      <p:ext uri="{BB962C8B-B14F-4D97-AF65-F5344CB8AC3E}">
        <p14:creationId xmlns:p14="http://schemas.microsoft.com/office/powerpoint/2010/main" val="1916161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قدام عيوبي وضعف الحب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 فسادي وكتر الحرب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قدام محبة غريبة يا رب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جاي لك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وباسكب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القلب</a:t>
            </a:r>
          </a:p>
        </p:txBody>
      </p:sp>
    </p:spTree>
    <p:extLst>
      <p:ext uri="{BB962C8B-B14F-4D97-AF65-F5344CB8AC3E}">
        <p14:creationId xmlns:p14="http://schemas.microsoft.com/office/powerpoint/2010/main" val="40412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لمسة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تكفي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وكلمة ترسلها بتشفي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ونظرة حلوة من عينك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قوام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بترفعني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ضعفي</a:t>
            </a:r>
          </a:p>
        </p:txBody>
      </p:sp>
    </p:spTree>
    <p:extLst>
      <p:ext uri="{BB962C8B-B14F-4D97-AF65-F5344CB8AC3E}">
        <p14:creationId xmlns:p14="http://schemas.microsoft.com/office/powerpoint/2010/main" val="211716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أؤمن يا سيد فأعني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عدم إيماني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بيتعبني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باطلب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سلامك يملاني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ارحمني واسند إيماني</a:t>
            </a:r>
          </a:p>
        </p:txBody>
      </p:sp>
    </p:spTree>
    <p:extLst>
      <p:ext uri="{BB962C8B-B14F-4D97-AF65-F5344CB8AC3E}">
        <p14:creationId xmlns:p14="http://schemas.microsoft.com/office/powerpoint/2010/main" val="1090653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هاعيش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وعودك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مالياني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ونور حضورك في كياني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وأفضل مثبت عيني عليك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هو أنت مصدر إيماني</a:t>
            </a:r>
          </a:p>
        </p:txBody>
      </p:sp>
    </p:spTree>
    <p:extLst>
      <p:ext uri="{BB962C8B-B14F-4D97-AF65-F5344CB8AC3E}">
        <p14:creationId xmlns:p14="http://schemas.microsoft.com/office/powerpoint/2010/main" val="265812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3809</TotalTime>
  <Words>176</Words>
  <Application>Microsoft Office PowerPoint</Application>
  <PresentationFormat>عرض على الشاشة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2024-01-09T13:03:33Z</dcterms:modified>
</cp:coreProperties>
</file>