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6" r:id="rId3"/>
    <p:sldId id="416" r:id="rId4"/>
    <p:sldId id="417" r:id="rId5"/>
    <p:sldId id="418" r:id="rId6"/>
    <p:sldId id="419" r:id="rId7"/>
    <p:sldId id="42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7200" b="1" dirty="0" smtClean="0"/>
              <a:t>أيامنا </a:t>
            </a:r>
            <a:r>
              <a:rPr lang="ar-EG" sz="7200" b="1" dirty="0" smtClean="0"/>
              <a:t>ع الأرض ظل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1200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r>
              <a:rPr lang="ar-EG" sz="7200" b="1" dirty="0" smtClean="0"/>
              <a:t>أيامنا على الأرض </a:t>
            </a:r>
            <a:r>
              <a:rPr lang="ar-EG" sz="7200" b="1" dirty="0" smtClean="0"/>
              <a:t>ظل</a:t>
            </a:r>
          </a:p>
          <a:p>
            <a:pPr algn="ctr" rtl="1"/>
            <a:r>
              <a:rPr lang="ar-EG" sz="7200" b="1" dirty="0" smtClean="0"/>
              <a:t> </a:t>
            </a:r>
            <a:r>
              <a:rPr lang="ar-EG" sz="7200" b="1" dirty="0" err="1" smtClean="0"/>
              <a:t>عايزين</a:t>
            </a:r>
            <a:r>
              <a:rPr lang="ar-EG" sz="7200" b="1" dirty="0" smtClean="0"/>
              <a:t> نحياها بأمانة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لا </a:t>
            </a:r>
            <a:r>
              <a:rPr lang="ar-EG" sz="7200" b="1" dirty="0" smtClean="0"/>
              <a:t>نخونك ولا يوم نضل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وملامحك </a:t>
            </a:r>
            <a:r>
              <a:rPr lang="ar-EG" sz="7200" b="1" dirty="0" smtClean="0"/>
              <a:t>توضح جوانا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3990"/>
            <a:ext cx="9982199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خلينا أمناء في كل </a:t>
            </a:r>
            <a:r>
              <a:rPr lang="ar-EG" sz="7200" b="1" dirty="0" smtClean="0">
                <a:solidFill>
                  <a:srgbClr val="00582A"/>
                </a:solidFill>
              </a:rPr>
              <a:t>أمر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في حياتنا </a:t>
            </a:r>
            <a:r>
              <a:rPr lang="ar-EG" sz="7200" b="1" dirty="0" err="1" smtClean="0">
                <a:solidFill>
                  <a:srgbClr val="00582A"/>
                </a:solidFill>
              </a:rPr>
              <a:t>ولاآخر</a:t>
            </a:r>
            <a:r>
              <a:rPr lang="ar-EG" sz="7200" b="1" dirty="0" smtClean="0">
                <a:solidFill>
                  <a:srgbClr val="00582A"/>
                </a:solidFill>
              </a:rPr>
              <a:t> العمر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نقول </a:t>
            </a:r>
            <a:r>
              <a:rPr lang="ar-EG" sz="7200" b="1" dirty="0" smtClean="0">
                <a:solidFill>
                  <a:srgbClr val="00582A"/>
                </a:solidFill>
              </a:rPr>
              <a:t>أمين لكل </a:t>
            </a:r>
            <a:r>
              <a:rPr lang="ar-EG" sz="7200" b="1" dirty="0" smtClean="0">
                <a:solidFill>
                  <a:srgbClr val="00582A"/>
                </a:solidFill>
              </a:rPr>
              <a:t>أمــــــر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تأمرنا </a:t>
            </a:r>
            <a:r>
              <a:rPr lang="ar-EG" sz="7200" b="1" dirty="0" smtClean="0">
                <a:solidFill>
                  <a:srgbClr val="00582A"/>
                </a:solidFill>
              </a:rPr>
              <a:t>بيه حتى إن كان مر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r>
              <a:rPr lang="ar-EG" sz="7200" b="1" dirty="0" smtClean="0"/>
              <a:t>ثبت في طريقك رجلينا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نسينا </a:t>
            </a:r>
            <a:r>
              <a:rPr lang="ar-EG" sz="7200" b="1" dirty="0" smtClean="0"/>
              <a:t>الركب المرتعشة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إسندنا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وشدد أيادينا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أرواحنا </a:t>
            </a:r>
            <a:r>
              <a:rPr lang="ar-EG" sz="7200" b="1" dirty="0" smtClean="0"/>
              <a:t>تهلل منتعشة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3990"/>
            <a:ext cx="9982199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خلينا أمناء في كل </a:t>
            </a:r>
            <a:r>
              <a:rPr lang="ar-EG" sz="7200" b="1" dirty="0" smtClean="0">
                <a:solidFill>
                  <a:srgbClr val="00582A"/>
                </a:solidFill>
              </a:rPr>
              <a:t>أمر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في حياتنا </a:t>
            </a:r>
            <a:r>
              <a:rPr lang="ar-EG" sz="7200" b="1" dirty="0" err="1" smtClean="0">
                <a:solidFill>
                  <a:srgbClr val="00582A"/>
                </a:solidFill>
              </a:rPr>
              <a:t>ولاآخر</a:t>
            </a:r>
            <a:r>
              <a:rPr lang="ar-EG" sz="7200" b="1" dirty="0" smtClean="0">
                <a:solidFill>
                  <a:srgbClr val="00582A"/>
                </a:solidFill>
              </a:rPr>
              <a:t> العمر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نقول </a:t>
            </a:r>
            <a:r>
              <a:rPr lang="ar-EG" sz="7200" b="1" dirty="0" smtClean="0">
                <a:solidFill>
                  <a:srgbClr val="00582A"/>
                </a:solidFill>
              </a:rPr>
              <a:t>أمين لكل </a:t>
            </a:r>
            <a:r>
              <a:rPr lang="ar-EG" sz="7200" b="1" dirty="0" smtClean="0">
                <a:solidFill>
                  <a:srgbClr val="00582A"/>
                </a:solidFill>
              </a:rPr>
              <a:t>أمــــــر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تأمرنا </a:t>
            </a:r>
            <a:r>
              <a:rPr lang="ar-EG" sz="7200" b="1" dirty="0" smtClean="0">
                <a:solidFill>
                  <a:srgbClr val="00582A"/>
                </a:solidFill>
              </a:rPr>
              <a:t>بيه حتى إن كان مر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r>
              <a:rPr lang="ar-EG" sz="7200" b="1" dirty="0" smtClean="0"/>
              <a:t>ساعدنا نهرب من الفساد والشهوات اللي </a:t>
            </a:r>
            <a:r>
              <a:rPr lang="ar-EG" sz="7200" b="1" dirty="0" err="1" smtClean="0"/>
              <a:t>بتغرينا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وإن </a:t>
            </a:r>
            <a:r>
              <a:rPr lang="ar-EG" sz="7200" b="1" dirty="0" smtClean="0"/>
              <a:t>ضغط العالم يوم زاد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نجري </a:t>
            </a:r>
            <a:r>
              <a:rPr lang="ar-EG" sz="7200" b="1" dirty="0" smtClean="0"/>
              <a:t>لأحضانك يا فادينا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3990"/>
            <a:ext cx="9982199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خلينا أمناء في كل </a:t>
            </a:r>
            <a:r>
              <a:rPr lang="ar-EG" sz="7200" b="1" dirty="0" smtClean="0">
                <a:solidFill>
                  <a:srgbClr val="00582A"/>
                </a:solidFill>
              </a:rPr>
              <a:t>أمر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في حياتنا </a:t>
            </a:r>
            <a:r>
              <a:rPr lang="ar-EG" sz="7200" b="1" dirty="0" err="1" smtClean="0">
                <a:solidFill>
                  <a:srgbClr val="00582A"/>
                </a:solidFill>
              </a:rPr>
              <a:t>ولاآخر</a:t>
            </a:r>
            <a:r>
              <a:rPr lang="ar-EG" sz="7200" b="1" dirty="0" smtClean="0">
                <a:solidFill>
                  <a:srgbClr val="00582A"/>
                </a:solidFill>
              </a:rPr>
              <a:t> العمر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نقول </a:t>
            </a:r>
            <a:r>
              <a:rPr lang="ar-EG" sz="7200" b="1" dirty="0" smtClean="0">
                <a:solidFill>
                  <a:srgbClr val="00582A"/>
                </a:solidFill>
              </a:rPr>
              <a:t>أمين لكل </a:t>
            </a:r>
            <a:r>
              <a:rPr lang="ar-EG" sz="7200" b="1" dirty="0" smtClean="0">
                <a:solidFill>
                  <a:srgbClr val="00582A"/>
                </a:solidFill>
              </a:rPr>
              <a:t>أمــــــر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تأمرنا </a:t>
            </a:r>
            <a:r>
              <a:rPr lang="ar-EG" sz="7200" b="1" dirty="0" smtClean="0">
                <a:solidFill>
                  <a:srgbClr val="00582A"/>
                </a:solidFill>
              </a:rPr>
              <a:t>بيه حتى إن كان مر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14</Words>
  <Application>Microsoft Office PowerPoint</Application>
  <PresentationFormat>عرض على الشاشة (3:4)‏</PresentationFormat>
  <Paragraphs>26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2022-07-07T15:43:52Z</dcterms:modified>
</cp:coreProperties>
</file>