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406" r:id="rId3"/>
    <p:sldId id="416" r:id="rId4"/>
    <p:sldId id="417" r:id="rId5"/>
    <p:sldId id="418" r:id="rId6"/>
    <p:sldId id="419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06"/>
            <p14:sldId id="416"/>
            <p14:sldId id="417"/>
            <p14:sldId id="418"/>
            <p14:sldId id="41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6" d="100"/>
          <a:sy n="56" d="100"/>
        </p:scale>
        <p:origin x="64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ترنيمة </a:t>
            </a:r>
          </a:p>
          <a:p>
            <a:pPr algn="ctr"/>
            <a:r>
              <a:rPr lang="ar-EG" sz="7200" b="1" dirty="0"/>
              <a:t>إيماني </a:t>
            </a:r>
            <a:r>
              <a:rPr lang="ar-EG" sz="7200" b="1" dirty="0" err="1"/>
              <a:t>بيك</a:t>
            </a:r>
            <a:r>
              <a:rPr lang="ar-EG" sz="7200" b="1" dirty="0"/>
              <a:t> حقيقة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754112"/>
            <a:ext cx="9982199" cy="869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إيماني </a:t>
            </a:r>
            <a:r>
              <a:rPr lang="ar-EG" sz="8000" b="1" dirty="0" err="1"/>
              <a:t>بيك</a:t>
            </a:r>
            <a:r>
              <a:rPr lang="ar-EG" sz="8000" b="1" dirty="0"/>
              <a:t> حقيقة </a:t>
            </a:r>
          </a:p>
          <a:p>
            <a:pPr algn="ctr" rtl="1"/>
            <a:r>
              <a:rPr lang="ar-EG" sz="8000" b="1" dirty="0"/>
              <a:t>حتى لو وسط الضيقة</a:t>
            </a:r>
            <a:br>
              <a:rPr lang="ar-EG" sz="8000" b="1" dirty="0"/>
            </a:br>
            <a:r>
              <a:rPr lang="ar-EG" sz="8000" b="1" dirty="0"/>
              <a:t>حتى في وادي ظل الموت </a:t>
            </a:r>
          </a:p>
          <a:p>
            <a:pPr algn="ctr" rtl="1"/>
            <a:r>
              <a:rPr lang="ar-EG" sz="8000" b="1" dirty="0"/>
              <a:t>ترعاني </a:t>
            </a:r>
            <a:r>
              <a:rPr lang="ar-EG" sz="8000" b="1" dirty="0" err="1"/>
              <a:t>ف</a:t>
            </a:r>
            <a:r>
              <a:rPr lang="ar-EG" sz="8000" b="1" dirty="0"/>
              <a:t> كل دقيقة</a:t>
            </a:r>
            <a:br>
              <a:rPr lang="ar-EG" sz="8000" b="1" dirty="0"/>
            </a:br>
            <a:endParaRPr lang="en-US" sz="239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685800"/>
            <a:ext cx="9982199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يا </a:t>
            </a:r>
            <a:r>
              <a:rPr lang="ar-EG" sz="8000" b="1" dirty="0" err="1"/>
              <a:t>ناسجني</a:t>
            </a:r>
            <a:r>
              <a:rPr lang="ar-EG" sz="8000" b="1" dirty="0"/>
              <a:t> في بطن أمي</a:t>
            </a:r>
          </a:p>
          <a:p>
            <a:pPr algn="ctr" rtl="1"/>
            <a:r>
              <a:rPr lang="ar-EG" sz="8000" b="1" dirty="0"/>
              <a:t> مين هايفهمني غيرك</a:t>
            </a:r>
            <a:br>
              <a:rPr lang="ar-EG" sz="8000" b="1" dirty="0"/>
            </a:br>
            <a:r>
              <a:rPr lang="ar-EG" sz="8000" b="1" dirty="0"/>
              <a:t>ده أنا طول أيامي وليالي </a:t>
            </a:r>
          </a:p>
          <a:p>
            <a:pPr algn="ctr" rtl="1"/>
            <a:r>
              <a:rPr lang="ar-EG" sz="8000" b="1" dirty="0"/>
              <a:t>أنا محفوظ جوه عينك</a:t>
            </a:r>
            <a:br>
              <a:rPr lang="ar-EG" sz="8000" b="1" dirty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525512"/>
            <a:ext cx="9982199" cy="86946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ده إنت إديتني يسوع </a:t>
            </a:r>
          </a:p>
          <a:p>
            <a:pPr algn="ctr" rtl="1"/>
            <a:r>
              <a:rPr lang="ar-EG" sz="8000" b="1" dirty="0"/>
              <a:t>وبذلت ابنك </a:t>
            </a:r>
            <a:r>
              <a:rPr lang="ar-EG" sz="8000" b="1" dirty="0" err="1"/>
              <a:t>وحيدك</a:t>
            </a:r>
            <a:br>
              <a:rPr lang="ar-EG" sz="8000" b="1" dirty="0"/>
            </a:br>
            <a:r>
              <a:rPr lang="ar-EG" sz="8000" b="1" dirty="0"/>
              <a:t>وكل البركات لي </a:t>
            </a:r>
          </a:p>
          <a:p>
            <a:pPr algn="ctr" rtl="1"/>
            <a:r>
              <a:rPr lang="ar-EG" sz="8000" b="1" dirty="0"/>
              <a:t>في شخصك ومن </a:t>
            </a:r>
            <a:r>
              <a:rPr lang="ar-EG" sz="8000" b="1" dirty="0" err="1"/>
              <a:t>إيدك</a:t>
            </a:r>
            <a:br>
              <a:rPr lang="ar-EG" sz="8000" b="1" dirty="0"/>
            </a:br>
            <a:endParaRPr lang="en-US" sz="239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0999" y="533400"/>
            <a:ext cx="9982199" cy="714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وف ظلمة الليالي </a:t>
            </a:r>
          </a:p>
          <a:p>
            <a:pPr algn="ctr" rtl="1"/>
            <a:r>
              <a:rPr lang="ar-EG" sz="8000" b="1" dirty="0"/>
              <a:t>بتديني الأغاني</a:t>
            </a:r>
            <a:br>
              <a:rPr lang="ar-EG" sz="8000" b="1" dirty="0"/>
            </a:br>
            <a:r>
              <a:rPr lang="ar-EG" sz="8000" b="1" dirty="0"/>
              <a:t>صوتي </a:t>
            </a:r>
            <a:r>
              <a:rPr lang="ar-EG" sz="8000" b="1" dirty="0" err="1"/>
              <a:t>بيعلى</a:t>
            </a:r>
            <a:r>
              <a:rPr lang="ar-EG" sz="8000" b="1" dirty="0"/>
              <a:t> بتسبيحك </a:t>
            </a:r>
          </a:p>
          <a:p>
            <a:pPr algn="ctr" rtl="1"/>
            <a:r>
              <a:rPr lang="ar-EG" sz="8000" b="1" dirty="0"/>
              <a:t>وقلبي </a:t>
            </a:r>
            <a:r>
              <a:rPr lang="ar-EG" sz="8000" b="1" dirty="0" err="1"/>
              <a:t>يرنم</a:t>
            </a:r>
            <a:r>
              <a:rPr lang="ar-EG" sz="8000" b="1" dirty="0"/>
              <a:t> </a:t>
            </a:r>
            <a:r>
              <a:rPr lang="ar-EG" sz="8000" b="1" dirty="0" err="1"/>
              <a:t>تاني</a:t>
            </a:r>
            <a:br>
              <a:rPr lang="ar-EG" sz="8000" b="1" dirty="0"/>
            </a:br>
            <a:endParaRPr lang="en-US" sz="138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1047006"/>
            <a:ext cx="9982199" cy="99257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/>
              <a:t>إيماني </a:t>
            </a:r>
            <a:r>
              <a:rPr lang="ar-EG" sz="8800" b="1" dirty="0" err="1"/>
              <a:t>بيك</a:t>
            </a:r>
            <a:endParaRPr lang="ar-EG" sz="8800" b="1" dirty="0"/>
          </a:p>
          <a:p>
            <a:pPr algn="ctr" rtl="1"/>
            <a:r>
              <a:rPr lang="ar-EG" sz="8800" b="1" dirty="0"/>
              <a:t> إيماني </a:t>
            </a:r>
            <a:r>
              <a:rPr lang="ar-EG" sz="8800" b="1" dirty="0" err="1"/>
              <a:t>بيك</a:t>
            </a:r>
            <a:r>
              <a:rPr lang="ar-EG" sz="8800" b="1" dirty="0"/>
              <a:t> </a:t>
            </a:r>
          </a:p>
          <a:p>
            <a:pPr algn="ctr" rtl="1"/>
            <a:r>
              <a:rPr lang="ar-EG" sz="8800" b="1" dirty="0"/>
              <a:t>إيماني </a:t>
            </a:r>
            <a:r>
              <a:rPr lang="ar-EG" sz="8800" b="1" dirty="0" err="1"/>
              <a:t>بيك</a:t>
            </a:r>
            <a:r>
              <a:rPr lang="ar-EG" sz="8800" b="1" dirty="0"/>
              <a:t> حقيقة</a:t>
            </a:r>
          </a:p>
          <a:p>
            <a:pPr algn="ctr"/>
            <a:br>
              <a:rPr lang="ar-EG" sz="8800" b="1" dirty="0"/>
            </a:br>
            <a:endParaRPr lang="en-US" sz="28700" b="1" dirty="0">
              <a:solidFill>
                <a:srgbClr val="00582A"/>
              </a:solidFill>
              <a:latin typeface="Times New Roman (Arabic)" pitchFamily="26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1992</TotalTime>
  <Words>80</Words>
  <Application>Microsoft Office PowerPoint</Application>
  <PresentationFormat>On-screen Show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Times New Roman (Arabic)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291</cp:revision>
  <dcterms:created xsi:type="dcterms:W3CDTF">2021-12-07T14:30:00Z</dcterms:created>
  <dcterms:modified xsi:type="dcterms:W3CDTF">2024-04-16T12:43:33Z</dcterms:modified>
</cp:coreProperties>
</file>