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6" r:id="rId3"/>
    <p:sldId id="416" r:id="rId4"/>
    <p:sldId id="417" r:id="rId5"/>
    <p:sldId id="418" r:id="rId6"/>
    <p:sldId id="41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4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إيماني </a:t>
            </a:r>
            <a:r>
              <a:rPr lang="ar-EG" sz="7200" b="1" dirty="0" err="1"/>
              <a:t>بيك</a:t>
            </a:r>
            <a:r>
              <a:rPr lang="ar-EG" sz="7200" b="1" dirty="0"/>
              <a:t> حقيقة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4112"/>
            <a:ext cx="9982199" cy="869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إيماني </a:t>
            </a:r>
            <a:r>
              <a:rPr lang="ar-EG" sz="8000" b="1" dirty="0" err="1"/>
              <a:t>بيك</a:t>
            </a:r>
            <a:r>
              <a:rPr lang="ar-EG" sz="8000" b="1" dirty="0"/>
              <a:t> حقيقة </a:t>
            </a:r>
          </a:p>
          <a:p>
            <a:pPr algn="ctr" rtl="1"/>
            <a:r>
              <a:rPr lang="ar-EG" sz="8000" b="1" dirty="0"/>
              <a:t>حتى لو وسط الضيقة</a:t>
            </a:r>
            <a:br>
              <a:rPr lang="ar-EG" sz="8000" b="1" dirty="0"/>
            </a:br>
            <a:r>
              <a:rPr lang="ar-EG" sz="8000" b="1" dirty="0"/>
              <a:t>حتى في وادي ظل الموت </a:t>
            </a:r>
          </a:p>
          <a:p>
            <a:pPr algn="ctr" rtl="1"/>
            <a:r>
              <a:rPr lang="ar-EG" sz="8000" b="1" dirty="0"/>
              <a:t>ترعاني </a:t>
            </a:r>
            <a:r>
              <a:rPr lang="ar-EG" sz="8000" b="1" dirty="0" err="1"/>
              <a:t>ف</a:t>
            </a:r>
            <a:r>
              <a:rPr lang="ar-EG" sz="8000" b="1" dirty="0"/>
              <a:t> كل دقيقة</a:t>
            </a:r>
            <a:br>
              <a:rPr lang="ar-EG" sz="8000" b="1" dirty="0"/>
            </a:br>
            <a:endParaRPr lang="en-US" sz="23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</a:t>
            </a:r>
            <a:r>
              <a:rPr lang="ar-EG" sz="8000" b="1" dirty="0" err="1"/>
              <a:t>ناسجني</a:t>
            </a:r>
            <a:r>
              <a:rPr lang="ar-EG" sz="8000" b="1" dirty="0"/>
              <a:t> في بطن أمي</a:t>
            </a:r>
          </a:p>
          <a:p>
            <a:pPr algn="ctr" rtl="1"/>
            <a:r>
              <a:rPr lang="ar-EG" sz="8000" b="1" dirty="0"/>
              <a:t> مين هايفهمني غيرك</a:t>
            </a:r>
            <a:br>
              <a:rPr lang="ar-EG" sz="8000" b="1" dirty="0"/>
            </a:br>
            <a:r>
              <a:rPr lang="ar-EG" sz="8000" b="1" dirty="0"/>
              <a:t>ده أنا طول أيامي وليالي </a:t>
            </a:r>
          </a:p>
          <a:p>
            <a:pPr algn="ctr" rtl="1"/>
            <a:r>
              <a:rPr lang="ar-EG" sz="8000" b="1" dirty="0"/>
              <a:t>أنا محفوظ جوه عينك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5512"/>
            <a:ext cx="9982199" cy="869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ده إنت إديتني يسوع </a:t>
            </a:r>
          </a:p>
          <a:p>
            <a:pPr algn="ctr" rtl="1"/>
            <a:r>
              <a:rPr lang="ar-EG" sz="8000" b="1" dirty="0"/>
              <a:t>وبذلت ابنك </a:t>
            </a:r>
            <a:r>
              <a:rPr lang="ar-EG" sz="8000" b="1" dirty="0" err="1"/>
              <a:t>وحيدك</a:t>
            </a:r>
            <a:br>
              <a:rPr lang="ar-EG" sz="8000" b="1" dirty="0"/>
            </a:br>
            <a:r>
              <a:rPr lang="ar-EG" sz="8000" b="1" dirty="0"/>
              <a:t>وكل البركات لي </a:t>
            </a:r>
          </a:p>
          <a:p>
            <a:pPr algn="ctr" rtl="1"/>
            <a:r>
              <a:rPr lang="ar-EG" sz="8000" b="1" dirty="0"/>
              <a:t>في شخصك ومن </a:t>
            </a:r>
            <a:r>
              <a:rPr lang="ar-EG" sz="8000" b="1" dirty="0" err="1"/>
              <a:t>إيدك</a:t>
            </a:r>
            <a:br>
              <a:rPr lang="ar-EG" sz="8000" b="1" dirty="0"/>
            </a:br>
            <a:endParaRPr lang="en-US" sz="23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وف ظلمة الليالي </a:t>
            </a:r>
          </a:p>
          <a:p>
            <a:pPr algn="ctr" rtl="1"/>
            <a:r>
              <a:rPr lang="ar-EG" sz="8000" b="1" dirty="0"/>
              <a:t>بتديني الأغاني</a:t>
            </a:r>
            <a:br>
              <a:rPr lang="ar-EG" sz="8000" b="1" dirty="0"/>
            </a:br>
            <a:r>
              <a:rPr lang="ar-EG" sz="8000" b="1" dirty="0"/>
              <a:t>صوتي </a:t>
            </a:r>
            <a:r>
              <a:rPr lang="ar-EG" sz="8000" b="1" dirty="0" err="1"/>
              <a:t>بيعلى</a:t>
            </a:r>
            <a:r>
              <a:rPr lang="ar-EG" sz="8000" b="1" dirty="0"/>
              <a:t> بتسبيحك </a:t>
            </a:r>
          </a:p>
          <a:p>
            <a:pPr algn="ctr" rtl="1"/>
            <a:r>
              <a:rPr lang="ar-EG" sz="8000" b="1" dirty="0"/>
              <a:t>وقلبي </a:t>
            </a:r>
            <a:r>
              <a:rPr lang="ar-EG" sz="8000" b="1" dirty="0" err="1"/>
              <a:t>يرنم</a:t>
            </a:r>
            <a:r>
              <a:rPr lang="ar-EG" sz="8000" b="1" dirty="0"/>
              <a:t> </a:t>
            </a:r>
            <a:r>
              <a:rPr lang="ar-EG" sz="8000" b="1" dirty="0" err="1"/>
              <a:t>تاني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47006"/>
            <a:ext cx="9982199" cy="992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إيماني </a:t>
            </a:r>
            <a:r>
              <a:rPr lang="ar-EG" sz="8800" b="1" dirty="0" err="1"/>
              <a:t>بيك</a:t>
            </a:r>
            <a:endParaRPr lang="ar-EG" sz="8800" b="1" dirty="0"/>
          </a:p>
          <a:p>
            <a:pPr algn="ctr" rtl="1"/>
            <a:r>
              <a:rPr lang="ar-EG" sz="8800" b="1" dirty="0"/>
              <a:t> إيماني </a:t>
            </a:r>
            <a:r>
              <a:rPr lang="ar-EG" sz="8800" b="1" dirty="0" err="1"/>
              <a:t>بيك</a:t>
            </a:r>
            <a:r>
              <a:rPr lang="ar-EG" sz="8800" b="1" dirty="0"/>
              <a:t> </a:t>
            </a:r>
          </a:p>
          <a:p>
            <a:pPr algn="ctr" rtl="1"/>
            <a:r>
              <a:rPr lang="ar-EG" sz="8800" b="1" dirty="0"/>
              <a:t>إيماني </a:t>
            </a:r>
            <a:r>
              <a:rPr lang="ar-EG" sz="8800" b="1" dirty="0" err="1"/>
              <a:t>بيك</a:t>
            </a:r>
            <a:r>
              <a:rPr lang="ar-EG" sz="8800" b="1" dirty="0"/>
              <a:t> حقيقة</a:t>
            </a:r>
          </a:p>
          <a:p>
            <a:pPr algn="ctr"/>
            <a:br>
              <a:rPr lang="ar-EG" sz="8800" b="1" dirty="0"/>
            </a:br>
            <a:endParaRPr lang="en-US" sz="287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80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2024-04-16T12:43:33Z</dcterms:modified>
</cp:coreProperties>
</file>