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5" r:id="rId3"/>
    <p:sldId id="403" r:id="rId4"/>
    <p:sldId id="411" r:id="rId5"/>
    <p:sldId id="407" r:id="rId6"/>
    <p:sldId id="41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1"/>
            <p14:sldId id="407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40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أيُّهَا الفَخَّارِي الأعْظَمْ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296942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(أيُّهَا الفَخَّارِي الأعْظَمْ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كالخَزَفِ بَيْنَ يَدَيْكَ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عُدْ واصْنَعْنِي وَعَاءً آخَر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مِثْلَما يَحْسُنُ في عَيْنَيْكَ)2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/>
              <a:t>1- </a:t>
            </a:r>
            <a:endParaRPr lang="ar-EG" sz="72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(أُخْضِعُ ذاتي دُونَ عِنادِ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لأصَابِعِكَ تُشَكِّلُ فِيَّ</a:t>
            </a:r>
            <a:br>
              <a:rPr lang="ar-EG" sz="7200" b="1" dirty="0"/>
            </a:br>
            <a:r>
              <a:rPr lang="ar-EG" sz="7200" b="1" dirty="0"/>
              <a:t>إنْ أتَوَجَّعْ لَنْ أتَرَاجَــعْ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فأنا اشْتَقتُ لِعَمَلِكَ فِيَّ)2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296942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(أيُّهَا الفَخَّارِي الأعْظَمْ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كالخَزَفِ بَيْنَ يَدَيْكَ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عُدْ واصْنَعْنِي وَعَاءً آخَر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مِثْلَما يَحْسُنُ في عَيْنَيْكَ)2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8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11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(آتِي إلَيْكَ بِكُلِّ فَسَادِي   </a:t>
            </a:r>
          </a:p>
          <a:p>
            <a:pPr algn="ctr" rtl="1"/>
            <a:r>
              <a:rPr lang="ar-EG" sz="7200" b="1" dirty="0"/>
              <a:t>ثِقَتِــي بنِعْمَتِكَ وَيَدَيْكَ</a:t>
            </a:r>
            <a:br>
              <a:rPr lang="ar-EG" sz="7200" b="1" dirty="0"/>
            </a:br>
            <a:r>
              <a:rPr lang="ar-EG" sz="7200" b="1" dirty="0"/>
              <a:t>لا لليَأسِ ولا لِلمِاضِـــي   </a:t>
            </a:r>
          </a:p>
          <a:p>
            <a:pPr algn="ctr" rtl="1"/>
            <a:r>
              <a:rPr lang="ar-EG" sz="7200" b="1" dirty="0"/>
              <a:t>قلبِي </a:t>
            </a:r>
            <a:r>
              <a:rPr lang="ar-EG" sz="7200" b="1" dirty="0" err="1"/>
              <a:t>إتَّجَهَ</a:t>
            </a:r>
            <a:r>
              <a:rPr lang="ar-EG" sz="7200" b="1" dirty="0"/>
              <a:t> الآنَ إليْكَ)2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296942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(أيُّهَا الفَخَّارِي الأعْظَمْ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كالخَزَفِ بَيْنَ يَدَيْكَ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عُدْ واصْنَعْنِي وَعَاءً آخَر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مِثْلَما يَحْسُنُ في عَيْنَيْكَ)2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8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137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260</cp:revision>
  <dcterms:created xsi:type="dcterms:W3CDTF">2021-12-07T14:30:00Z</dcterms:created>
  <dcterms:modified xsi:type="dcterms:W3CDTF">2024-04-13T10:00:32Z</dcterms:modified>
</cp:coreProperties>
</file>