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416" r:id="rId3"/>
    <p:sldId id="406" r:id="rId4"/>
    <p:sldId id="423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16"/>
            <p14:sldId id="406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/>
              <a:t>بأقدر يا غالي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1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يا غالي يا ربي يسوع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وقوفك </a:t>
            </a:r>
            <a:r>
              <a:rPr lang="ar-EG" sz="6000" b="1" dirty="0" err="1">
                <a:solidFill>
                  <a:srgbClr val="00582A"/>
                </a:solidFill>
              </a:rPr>
              <a:t>معايا</a:t>
            </a:r>
            <a:r>
              <a:rPr lang="ar-EG" sz="6000" b="1" dirty="0">
                <a:solidFill>
                  <a:srgbClr val="00582A"/>
                </a:solidFill>
              </a:rPr>
              <a:t> في وادي الدموع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وقوفك </a:t>
            </a:r>
            <a:r>
              <a:rPr lang="ar-EG" sz="6000" b="1" dirty="0" err="1">
                <a:solidFill>
                  <a:srgbClr val="00582A"/>
                </a:solidFill>
              </a:rPr>
              <a:t>وسندة</a:t>
            </a:r>
            <a:r>
              <a:rPr lang="ar-EG" sz="6000" b="1" dirty="0">
                <a:solidFill>
                  <a:srgbClr val="00582A"/>
                </a:solidFill>
              </a:rPr>
              <a:t> كفوفك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ونورك في ليلي </a:t>
            </a:r>
            <a:r>
              <a:rPr lang="ar-EG" sz="6000" b="1" dirty="0" err="1">
                <a:solidFill>
                  <a:srgbClr val="00582A"/>
                </a:solidFill>
              </a:rPr>
              <a:t>وضي</a:t>
            </a:r>
            <a:r>
              <a:rPr lang="ar-EG" sz="6000" b="1" dirty="0">
                <a:solidFill>
                  <a:srgbClr val="00582A"/>
                </a:solidFill>
              </a:rPr>
              <a:t> الشموع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يا غالي يا ربي يسوع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98693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6600" b="1" dirty="0" err="1"/>
              <a:t>سنيني</a:t>
            </a:r>
            <a:r>
              <a:rPr lang="ar-EG" sz="6600" b="1" dirty="0"/>
              <a:t> اللي فاتت مشيتها </a:t>
            </a:r>
            <a:r>
              <a:rPr lang="ar-EG" sz="6600" b="1" dirty="0" err="1"/>
              <a:t>معايا</a:t>
            </a:r>
            <a:r>
              <a:rPr lang="ar-EG" sz="6600" b="1" dirty="0"/>
              <a:t> </a:t>
            </a:r>
            <a:r>
              <a:rPr lang="ar-EG" sz="6600" b="1" dirty="0" err="1"/>
              <a:t>بتقنعني</a:t>
            </a:r>
            <a:r>
              <a:rPr lang="ar-EG" sz="6600" b="1" dirty="0"/>
              <a:t> إنك أماني الوحيد</a:t>
            </a:r>
            <a:br>
              <a:rPr lang="ar-EG" sz="6600" b="1" dirty="0"/>
            </a:br>
            <a:r>
              <a:rPr lang="ar-EG" sz="6600" b="1" dirty="0"/>
              <a:t>وبهجة خلاصك </a:t>
            </a:r>
            <a:r>
              <a:rPr lang="ar-EG" sz="6600" b="1" dirty="0" err="1"/>
              <a:t>بتملا</a:t>
            </a:r>
            <a:r>
              <a:rPr lang="ar-EG" sz="6600" b="1" dirty="0"/>
              <a:t> </a:t>
            </a:r>
            <a:r>
              <a:rPr lang="ar-EG" sz="6600" b="1" dirty="0" err="1"/>
              <a:t>سمايا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وبتقول لي إنك </a:t>
            </a:r>
            <a:r>
              <a:rPr lang="ar-EG" sz="6600" b="1" dirty="0" err="1"/>
              <a:t>معايا</a:t>
            </a:r>
            <a:r>
              <a:rPr lang="ar-EG" sz="6600" b="1" dirty="0"/>
              <a:t> أكيد </a:t>
            </a: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30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بترحم غبائي شرودي وفراقي وترجع </a:t>
            </a:r>
            <a:r>
              <a:rPr lang="ar-EG" sz="6600" b="1" dirty="0" err="1"/>
              <a:t>تفكرني</a:t>
            </a:r>
            <a:r>
              <a:rPr lang="ar-EG" sz="6600" b="1" dirty="0"/>
              <a:t> إنك </a:t>
            </a:r>
            <a:r>
              <a:rPr lang="ar-EG" sz="6600" b="1" dirty="0" err="1"/>
              <a:t>معايا</a:t>
            </a:r>
            <a:br>
              <a:rPr lang="ar-EG" sz="6600" b="1" dirty="0"/>
            </a:br>
            <a:r>
              <a:rPr lang="ar-EG" sz="6600" b="1" dirty="0"/>
              <a:t>بحبك تحاصر </a:t>
            </a:r>
            <a:r>
              <a:rPr lang="ar-EG" sz="6600" b="1" dirty="0" err="1"/>
              <a:t>وإيدك</a:t>
            </a:r>
            <a:r>
              <a:rPr lang="ar-EG" sz="6600" b="1" dirty="0"/>
              <a:t> تناصر </a:t>
            </a:r>
          </a:p>
          <a:p>
            <a:pPr algn="ctr" rtl="1"/>
            <a:r>
              <a:rPr lang="ar-EG" sz="6600" b="1" dirty="0"/>
              <a:t>وصوتك يقول أنا ليك حماية</a:t>
            </a: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611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وجيت بانحني لك وأقدر جميلك وأقول لك حاوطني لآخر الرجوع</a:t>
            </a:r>
            <a:br>
              <a:rPr lang="ar-EG" sz="6600" b="1" dirty="0"/>
            </a:br>
            <a:r>
              <a:rPr lang="ar-EG" sz="6600" b="1" dirty="0"/>
              <a:t>باقدر يا غالي يا ربي يسوع</a:t>
            </a:r>
          </a:p>
          <a:p>
            <a:pPr algn="ctr"/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1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يا غالي يا ربي يسوع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وقوفك </a:t>
            </a:r>
            <a:r>
              <a:rPr lang="ar-EG" sz="6000" b="1" dirty="0" err="1">
                <a:solidFill>
                  <a:srgbClr val="00582A"/>
                </a:solidFill>
              </a:rPr>
              <a:t>معايا</a:t>
            </a:r>
            <a:r>
              <a:rPr lang="ar-EG" sz="6000" b="1" dirty="0">
                <a:solidFill>
                  <a:srgbClr val="00582A"/>
                </a:solidFill>
              </a:rPr>
              <a:t> في وادي الدموع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وقوفك </a:t>
            </a:r>
            <a:r>
              <a:rPr lang="ar-EG" sz="6000" b="1" dirty="0" err="1">
                <a:solidFill>
                  <a:srgbClr val="00582A"/>
                </a:solidFill>
              </a:rPr>
              <a:t>وسندة</a:t>
            </a:r>
            <a:r>
              <a:rPr lang="ar-EG" sz="6000" b="1" dirty="0">
                <a:solidFill>
                  <a:srgbClr val="00582A"/>
                </a:solidFill>
              </a:rPr>
              <a:t> كفوفك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ونورك في ليلي </a:t>
            </a:r>
            <a:r>
              <a:rPr lang="ar-EG" sz="6000" b="1" dirty="0" err="1">
                <a:solidFill>
                  <a:srgbClr val="00582A"/>
                </a:solidFill>
              </a:rPr>
              <a:t>وضي</a:t>
            </a:r>
            <a:r>
              <a:rPr lang="ar-EG" sz="6000" b="1" dirty="0">
                <a:solidFill>
                  <a:srgbClr val="00582A"/>
                </a:solidFill>
              </a:rPr>
              <a:t> الشموع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يا غالي يا ربي يسوع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1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يا غالي يا ربي يسوع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وقوفك </a:t>
            </a:r>
            <a:r>
              <a:rPr lang="ar-EG" sz="6000" b="1" dirty="0" err="1">
                <a:solidFill>
                  <a:srgbClr val="00582A"/>
                </a:solidFill>
              </a:rPr>
              <a:t>معايا</a:t>
            </a:r>
            <a:r>
              <a:rPr lang="ar-EG" sz="6000" b="1" dirty="0">
                <a:solidFill>
                  <a:srgbClr val="00582A"/>
                </a:solidFill>
              </a:rPr>
              <a:t> في وادي الدموع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وقوفك </a:t>
            </a:r>
            <a:r>
              <a:rPr lang="ar-EG" sz="6000" b="1" dirty="0" err="1">
                <a:solidFill>
                  <a:srgbClr val="00582A"/>
                </a:solidFill>
              </a:rPr>
              <a:t>وسندة</a:t>
            </a:r>
            <a:r>
              <a:rPr lang="ar-EG" sz="6000" b="1" dirty="0">
                <a:solidFill>
                  <a:srgbClr val="00582A"/>
                </a:solidFill>
              </a:rPr>
              <a:t> كفوفك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ونورك في ليلي </a:t>
            </a:r>
            <a:r>
              <a:rPr lang="ar-EG" sz="6000" b="1" dirty="0" err="1">
                <a:solidFill>
                  <a:srgbClr val="00582A"/>
                </a:solidFill>
              </a:rPr>
              <a:t>وضي</a:t>
            </a:r>
            <a:r>
              <a:rPr lang="ar-EG" sz="6000" b="1" dirty="0">
                <a:solidFill>
                  <a:srgbClr val="00582A"/>
                </a:solidFill>
              </a:rPr>
              <a:t> الشموع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يا غالي يا ربي يسوع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98693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</a:t>
            </a:r>
            <a:r>
              <a:rPr lang="en-US" sz="6600" b="1" dirty="0"/>
              <a:t>-</a:t>
            </a:r>
            <a:endParaRPr lang="ar-EG" sz="6600" b="1" dirty="0"/>
          </a:p>
          <a:p>
            <a:pPr algn="ctr" rtl="1"/>
            <a:r>
              <a:rPr lang="ar-EG" sz="6000" b="1" dirty="0"/>
              <a:t>دا كام مرة شفتك إله الأمانة </a:t>
            </a:r>
          </a:p>
          <a:p>
            <a:pPr algn="ctr" rtl="1"/>
            <a:r>
              <a:rPr lang="ar-EG" sz="6000" b="1" dirty="0"/>
              <a:t>ما تقدرشي </a:t>
            </a:r>
            <a:r>
              <a:rPr lang="ar-EG" sz="6600" b="1" dirty="0"/>
              <a:t>تنكر في نفسك خصال</a:t>
            </a:r>
            <a:br>
              <a:rPr lang="ar-EG" sz="6600" b="1" dirty="0"/>
            </a:br>
            <a:r>
              <a:rPr lang="ar-EG" sz="6000" b="1" dirty="0"/>
              <a:t>لكن جوه قلبي خيانـــــــــــة </a:t>
            </a:r>
          </a:p>
          <a:p>
            <a:pPr algn="ctr" rtl="1"/>
            <a:r>
              <a:rPr lang="ar-EG" sz="6000" b="1" dirty="0"/>
              <a:t>وكان جوا </a:t>
            </a:r>
            <a:r>
              <a:rPr lang="ar-EG" sz="6600" b="1" dirty="0"/>
              <a:t>فكري طموحي وآمال</a:t>
            </a: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فضلت تداري وشري تواري</a:t>
            </a:r>
          </a:p>
          <a:p>
            <a:pPr algn="ctr" rtl="1"/>
            <a:r>
              <a:rPr lang="ar-EG" sz="6600" b="1" dirty="0"/>
              <a:t>مع إني في جهلي رفضتك كتير</a:t>
            </a:r>
            <a:br>
              <a:rPr lang="ar-EG" sz="6600" b="1" dirty="0"/>
            </a:br>
            <a:r>
              <a:rPr lang="ar-EG" sz="6600" b="1" dirty="0"/>
              <a:t>لأنك حبيبي وحبك طبيبي </a:t>
            </a:r>
          </a:p>
          <a:p>
            <a:pPr algn="ctr" rtl="1"/>
            <a:r>
              <a:rPr lang="ar-EG" sz="6600" b="1" dirty="0"/>
              <a:t>ما </a:t>
            </a:r>
            <a:r>
              <a:rPr lang="ar-EG" sz="6600" b="1" dirty="0" err="1"/>
              <a:t>قلتش</a:t>
            </a:r>
            <a:r>
              <a:rPr lang="ar-EG" sz="6600" b="1" dirty="0"/>
              <a:t> لقلبي </a:t>
            </a:r>
            <a:r>
              <a:rPr lang="ar-EG" sz="6600" b="1" dirty="0" err="1"/>
              <a:t>هاترجع</a:t>
            </a:r>
            <a:r>
              <a:rPr lang="ar-EG" sz="6600" b="1" dirty="0"/>
              <a:t> كسير</a:t>
            </a: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636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وجاني كلامك وجاب لي سلامك </a:t>
            </a:r>
            <a:r>
              <a:rPr lang="ar-EG" sz="6200" b="1" dirty="0" err="1"/>
              <a:t>وجيت</a:t>
            </a:r>
            <a:r>
              <a:rPr lang="ar-EG" sz="6200" b="1" dirty="0"/>
              <a:t> </a:t>
            </a:r>
            <a:r>
              <a:rPr lang="ar-EG" sz="6200" b="1" dirty="0" err="1"/>
              <a:t>باعترف</a:t>
            </a:r>
            <a:r>
              <a:rPr lang="ar-EG" sz="6200" b="1" dirty="0"/>
              <a:t> </a:t>
            </a:r>
            <a:r>
              <a:rPr lang="ar-EG" sz="6200" b="1" dirty="0" err="1"/>
              <a:t>لك</a:t>
            </a:r>
            <a:r>
              <a:rPr lang="ar-EG" sz="6200" b="1" dirty="0"/>
              <a:t> </a:t>
            </a:r>
            <a:r>
              <a:rPr lang="ar-EG" sz="6200" b="1" dirty="0" err="1"/>
              <a:t>وباسكب</a:t>
            </a:r>
            <a:r>
              <a:rPr lang="ar-EG" sz="6200" b="1" dirty="0"/>
              <a:t> دموع</a:t>
            </a:r>
            <a:br>
              <a:rPr lang="ar-EG" sz="6600" b="1" dirty="0"/>
            </a:br>
            <a:r>
              <a:rPr lang="ar-EG" sz="6600" b="1" dirty="0" err="1"/>
              <a:t>باقدر</a:t>
            </a:r>
            <a:r>
              <a:rPr lang="ar-EG" sz="6600" b="1" dirty="0"/>
              <a:t> يا غالي يا ربي يسوع</a:t>
            </a: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1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يا غالي يا ربي يسوع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وقوفك </a:t>
            </a:r>
            <a:r>
              <a:rPr lang="ar-EG" sz="6000" b="1" dirty="0" err="1">
                <a:solidFill>
                  <a:srgbClr val="00582A"/>
                </a:solidFill>
              </a:rPr>
              <a:t>معايا</a:t>
            </a:r>
            <a:r>
              <a:rPr lang="ar-EG" sz="6000" b="1" dirty="0">
                <a:solidFill>
                  <a:srgbClr val="00582A"/>
                </a:solidFill>
              </a:rPr>
              <a:t> في وادي الدموع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وقوفك </a:t>
            </a:r>
            <a:r>
              <a:rPr lang="ar-EG" sz="6000" b="1" dirty="0" err="1">
                <a:solidFill>
                  <a:srgbClr val="00582A"/>
                </a:solidFill>
              </a:rPr>
              <a:t>وسندة</a:t>
            </a:r>
            <a:r>
              <a:rPr lang="ar-EG" sz="6000" b="1" dirty="0">
                <a:solidFill>
                  <a:srgbClr val="00582A"/>
                </a:solidFill>
              </a:rPr>
              <a:t> كفوفك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ونورك في ليلي </a:t>
            </a:r>
            <a:r>
              <a:rPr lang="ar-EG" sz="6000" b="1" dirty="0" err="1">
                <a:solidFill>
                  <a:srgbClr val="00582A"/>
                </a:solidFill>
              </a:rPr>
              <a:t>وضي</a:t>
            </a:r>
            <a:r>
              <a:rPr lang="ar-EG" sz="6000" b="1" dirty="0">
                <a:solidFill>
                  <a:srgbClr val="00582A"/>
                </a:solidFill>
              </a:rPr>
              <a:t> الشموع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باقدر</a:t>
            </a:r>
            <a:r>
              <a:rPr lang="ar-EG" sz="6000" b="1" dirty="0">
                <a:solidFill>
                  <a:srgbClr val="00582A"/>
                </a:solidFill>
              </a:rPr>
              <a:t> يا غالي يا ربي يسوع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98693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6600" b="1" dirty="0"/>
              <a:t> كتير كنت باعند واكسر كلامك </a:t>
            </a:r>
          </a:p>
          <a:p>
            <a:pPr algn="ctr" rtl="1"/>
            <a:r>
              <a:rPr lang="ar-EG" sz="6600" b="1" dirty="0"/>
              <a:t>ما بافرقش عن سائر المخلوقات</a:t>
            </a:r>
            <a:br>
              <a:rPr lang="ar-EG" sz="6600" b="1" dirty="0"/>
            </a:br>
            <a:r>
              <a:rPr lang="ar-EG" sz="6600" b="1" dirty="0"/>
              <a:t>باحتم في رأيي وأضيع سلامك </a:t>
            </a:r>
          </a:p>
          <a:p>
            <a:pPr algn="ctr" rtl="1"/>
            <a:r>
              <a:rPr lang="ar-EG" sz="6600" b="1" dirty="0"/>
              <a:t>وأخرة إرادتي خساره وآهات </a:t>
            </a: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39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باحوش لنفسي وأكوم لنفسي </a:t>
            </a:r>
          </a:p>
          <a:p>
            <a:pPr algn="ctr" rtl="1"/>
            <a:r>
              <a:rPr lang="ar-EG" sz="6600" b="1" dirty="0"/>
              <a:t>ومش عارف إني باحوش نفاية</a:t>
            </a:r>
            <a:br>
              <a:rPr lang="ar-EG" sz="6600" b="1" dirty="0"/>
            </a:br>
            <a:r>
              <a:rPr lang="ar-EG" sz="6600" b="1" dirty="0"/>
              <a:t>ولما وصلت لأخري في يأسي صرخت يا ربي وقلت كفاية</a:t>
            </a: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36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ما </a:t>
            </a:r>
            <a:r>
              <a:rPr lang="ar-EG" sz="6600" b="1" dirty="0" err="1"/>
              <a:t>عدتش</a:t>
            </a:r>
            <a:r>
              <a:rPr lang="ar-EG" sz="6600" b="1" dirty="0"/>
              <a:t> </a:t>
            </a:r>
            <a:r>
              <a:rPr lang="ar-EG" sz="6600" b="1" dirty="0" err="1"/>
              <a:t>أسيبك</a:t>
            </a:r>
            <a:r>
              <a:rPr lang="ar-EG" sz="6600" b="1" dirty="0"/>
              <a:t> </a:t>
            </a:r>
            <a:r>
              <a:rPr lang="ar-EG" sz="6600" b="1" dirty="0" err="1"/>
              <a:t>هاتبت</a:t>
            </a:r>
            <a:r>
              <a:rPr lang="ar-EG" sz="6600" b="1" dirty="0"/>
              <a:t> في </a:t>
            </a:r>
            <a:r>
              <a:rPr lang="ar-EG" sz="6600" b="1" dirty="0" err="1"/>
              <a:t>إيدك</a:t>
            </a:r>
            <a:r>
              <a:rPr lang="ar-EG" sz="6600" b="1" dirty="0"/>
              <a:t> ويبقى مكانك </a:t>
            </a:r>
            <a:r>
              <a:rPr lang="ar-EG" sz="6600" b="1" dirty="0" err="1"/>
              <a:t>دا</a:t>
            </a:r>
            <a:r>
              <a:rPr lang="ar-EG" sz="6600" b="1" dirty="0"/>
              <a:t> جوا الضلوع</a:t>
            </a:r>
            <a:br>
              <a:rPr lang="ar-EG" sz="6600" b="1" dirty="0"/>
            </a:br>
            <a:r>
              <a:rPr lang="ar-EG" sz="6600" b="1" dirty="0" err="1"/>
              <a:t>باقدر</a:t>
            </a:r>
            <a:r>
              <a:rPr lang="ar-EG" sz="6600" b="1" dirty="0"/>
              <a:t> يا غالي يا ربي يسوع</a:t>
            </a: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2012</TotalTime>
  <Words>313</Words>
  <Application>Microsoft Office PowerPoint</Application>
  <PresentationFormat>On-screen Show (4:3)</PresentationFormat>
  <Paragraphs>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295</cp:revision>
  <dcterms:created xsi:type="dcterms:W3CDTF">2021-12-07T14:30:00Z</dcterms:created>
  <dcterms:modified xsi:type="dcterms:W3CDTF">2024-04-16T12:32:34Z</dcterms:modified>
</cp:coreProperties>
</file>