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75" r:id="rId2"/>
    <p:sldId id="313" r:id="rId3"/>
    <p:sldId id="312" r:id="rId4"/>
    <p:sldId id="314" r:id="rId5"/>
    <p:sldId id="315" r:id="rId6"/>
    <p:sldId id="293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13"/>
            <p14:sldId id="312"/>
            <p14:sldId id="314"/>
            <p14:sldId id="315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49" autoAdjust="0"/>
    <p:restoredTop sz="94660"/>
  </p:normalViewPr>
  <p:slideViewPr>
    <p:cSldViewPr>
      <p:cViewPr varScale="1">
        <p:scale>
          <a:sx n="87" d="100"/>
          <a:sy n="87" d="100"/>
        </p:scale>
        <p:origin x="1784" y="4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6/2/2023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6/2/2023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6/2/2023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30725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altLang="ar-EG" sz="7200" b="1" dirty="0" err="1"/>
              <a:t>باحِبِّك</a:t>
            </a:r>
            <a:r>
              <a:rPr lang="ar-EG" altLang="ar-EG" sz="7200" b="1" dirty="0"/>
              <a:t> </a:t>
            </a:r>
            <a:r>
              <a:rPr lang="ar-EG" altLang="ar-EG" sz="7200" b="1" dirty="0" err="1"/>
              <a:t>باهديلَك</a:t>
            </a:r>
            <a:r>
              <a:rPr lang="ar-EG" altLang="ar-EG" sz="7200" b="1" dirty="0"/>
              <a:t> كُل قلبي</a:t>
            </a:r>
            <a:endParaRPr lang="ar-EG" sz="72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panose="020B0604020202020204" pitchFamily="34" charset="0"/>
              </a:rPr>
              <a:t>(</a:t>
            </a:r>
            <a:r>
              <a:rPr kumimoji="0" lang="ar-SA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panose="020B0604020202020204" pitchFamily="34" charset="0"/>
              </a:rPr>
              <a:t>ب</a:t>
            </a: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panose="020B0604020202020204" pitchFamily="34" charset="0"/>
              </a:rPr>
              <a:t>ا</a:t>
            </a:r>
            <a:r>
              <a:rPr kumimoji="0" lang="ar-SA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panose="020B0604020202020204" pitchFamily="34" charset="0"/>
              </a:rPr>
              <a:t>ح</a:t>
            </a: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panose="020B0604020202020204" pitchFamily="34" charset="0"/>
              </a:rPr>
              <a:t>ِ</a:t>
            </a:r>
            <a:r>
              <a:rPr kumimoji="0" lang="ar-SA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panose="020B0604020202020204" pitchFamily="34" charset="0"/>
              </a:rPr>
              <a:t>ب</a:t>
            </a: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panose="020B0604020202020204" pitchFamily="34" charset="0"/>
              </a:rPr>
              <a:t>ِّ</a:t>
            </a:r>
            <a:r>
              <a:rPr kumimoji="0" lang="ar-SA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panose="020B0604020202020204" pitchFamily="34" charset="0"/>
              </a:rPr>
              <a:t>ك ب</a:t>
            </a: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panose="020B0604020202020204" pitchFamily="34" charset="0"/>
              </a:rPr>
              <a:t>ا</a:t>
            </a:r>
            <a:r>
              <a:rPr kumimoji="0" lang="ar-SA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panose="020B0604020202020204" pitchFamily="34" charset="0"/>
              </a:rPr>
              <a:t>هديل</a:t>
            </a: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panose="020B0604020202020204" pitchFamily="34" charset="0"/>
              </a:rPr>
              <a:t>َ</a:t>
            </a:r>
            <a:r>
              <a:rPr kumimoji="0" lang="ar-SA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panose="020B0604020202020204" pitchFamily="34" charset="0"/>
              </a:rPr>
              <a:t>ك </a:t>
            </a:r>
            <a:r>
              <a:rPr kumimoji="0" lang="ar-SA" sz="4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panose="020B0604020202020204" pitchFamily="34" charset="0"/>
              </a:rPr>
              <a:t>ك</a:t>
            </a: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panose="020B0604020202020204" pitchFamily="34" charset="0"/>
              </a:rPr>
              <a:t>ُ</a:t>
            </a:r>
            <a:r>
              <a:rPr kumimoji="0" lang="ar-SA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panose="020B0604020202020204" pitchFamily="34" charset="0"/>
              </a:rPr>
              <a:t>ل قلبي</a:t>
            </a:r>
            <a:b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panose="020B0604020202020204" pitchFamily="34" charset="0"/>
              </a:rPr>
            </a:br>
            <a:r>
              <a:rPr kumimoji="0" lang="ar-SA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panose="020B0604020202020204" pitchFamily="34" charset="0"/>
              </a:rPr>
              <a:t>ب</a:t>
            </a: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panose="020B0604020202020204" pitchFamily="34" charset="0"/>
              </a:rPr>
              <a:t>ا</a:t>
            </a:r>
            <a:r>
              <a:rPr kumimoji="0" lang="ar-SA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panose="020B0604020202020204" pitchFamily="34" charset="0"/>
              </a:rPr>
              <a:t>ح</a:t>
            </a: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panose="020B0604020202020204" pitchFamily="34" charset="0"/>
              </a:rPr>
              <a:t>ِ</a:t>
            </a:r>
            <a:r>
              <a:rPr kumimoji="0" lang="ar-SA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panose="020B0604020202020204" pitchFamily="34" charset="0"/>
              </a:rPr>
              <a:t>ب</a:t>
            </a: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panose="020B0604020202020204" pitchFamily="34" charset="0"/>
              </a:rPr>
              <a:t>َّ</a:t>
            </a:r>
            <a:r>
              <a:rPr kumimoji="0" lang="ar-SA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panose="020B0604020202020204" pitchFamily="34" charset="0"/>
              </a:rPr>
              <a:t>ك</a:t>
            </a: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panose="020B0604020202020204" pitchFamily="34" charset="0"/>
              </a:rPr>
              <a:t> </a:t>
            </a:r>
            <a:r>
              <a:rPr kumimoji="0" lang="ar-SA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panose="020B0604020202020204" pitchFamily="34" charset="0"/>
              </a:rPr>
              <a:t>ب</a:t>
            </a: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panose="020B0604020202020204" pitchFamily="34" charset="0"/>
              </a:rPr>
              <a:t>ا</a:t>
            </a:r>
            <a:r>
              <a:rPr kumimoji="0" lang="ar-SA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panose="020B0604020202020204" pitchFamily="34" charset="0"/>
              </a:rPr>
              <a:t>هديل</a:t>
            </a: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panose="020B0604020202020204" pitchFamily="34" charset="0"/>
              </a:rPr>
              <a:t>َ</a:t>
            </a:r>
            <a:r>
              <a:rPr kumimoji="0" lang="ar-SA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panose="020B0604020202020204" pitchFamily="34" charset="0"/>
              </a:rPr>
              <a:t>ك </a:t>
            </a:r>
            <a:r>
              <a:rPr kumimoji="0" lang="ar-SA" sz="4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panose="020B0604020202020204" pitchFamily="34" charset="0"/>
              </a:rPr>
              <a:t>ك</a:t>
            </a: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panose="020B0604020202020204" pitchFamily="34" charset="0"/>
              </a:rPr>
              <a:t>ُ</a:t>
            </a:r>
            <a:r>
              <a:rPr kumimoji="0" lang="ar-SA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panose="020B0604020202020204" pitchFamily="34" charset="0"/>
              </a:rPr>
              <a:t>ل ع</a:t>
            </a: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panose="020B0604020202020204" pitchFamily="34" charset="0"/>
              </a:rPr>
              <a:t>ُ</a:t>
            </a:r>
            <a:r>
              <a:rPr kumimoji="0" lang="ar-SA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panose="020B0604020202020204" pitchFamily="34" charset="0"/>
              </a:rPr>
              <a:t>مري</a:t>
            </a:r>
            <a:b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panose="020B0604020202020204" pitchFamily="34" charset="0"/>
              </a:rPr>
            </a:br>
            <a:r>
              <a:rPr kumimoji="0" lang="ar-SA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panose="020B0604020202020204" pitchFamily="34" charset="0"/>
              </a:rPr>
              <a:t>ب</a:t>
            </a: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panose="020B0604020202020204" pitchFamily="34" charset="0"/>
              </a:rPr>
              <a:t>ا</a:t>
            </a:r>
            <a:r>
              <a:rPr kumimoji="0" lang="ar-SA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panose="020B0604020202020204" pitchFamily="34" charset="0"/>
              </a:rPr>
              <a:t>ح</a:t>
            </a: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panose="020B0604020202020204" pitchFamily="34" charset="0"/>
              </a:rPr>
              <a:t>ِ</a:t>
            </a:r>
            <a:r>
              <a:rPr kumimoji="0" lang="ar-SA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panose="020B0604020202020204" pitchFamily="34" charset="0"/>
              </a:rPr>
              <a:t>ب</a:t>
            </a: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panose="020B0604020202020204" pitchFamily="34" charset="0"/>
              </a:rPr>
              <a:t>َّ</a:t>
            </a:r>
            <a:r>
              <a:rPr kumimoji="0" lang="ar-SA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panose="020B0604020202020204" pitchFamily="34" charset="0"/>
              </a:rPr>
              <a:t>ك ب</a:t>
            </a: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panose="020B0604020202020204" pitchFamily="34" charset="0"/>
              </a:rPr>
              <a:t>ا</a:t>
            </a:r>
            <a:r>
              <a:rPr kumimoji="0" lang="ar-SA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panose="020B0604020202020204" pitchFamily="34" charset="0"/>
              </a:rPr>
              <a:t>ح</a:t>
            </a: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panose="020B0604020202020204" pitchFamily="34" charset="0"/>
              </a:rPr>
              <a:t>ِ</a:t>
            </a:r>
            <a:r>
              <a:rPr kumimoji="0" lang="ar-SA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panose="020B0604020202020204" pitchFamily="34" charset="0"/>
              </a:rPr>
              <a:t>ب</a:t>
            </a: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panose="020B0604020202020204" pitchFamily="34" charset="0"/>
              </a:rPr>
              <a:t>َّ</a:t>
            </a:r>
            <a:r>
              <a:rPr kumimoji="0" lang="ar-SA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panose="020B0604020202020204" pitchFamily="34" charset="0"/>
              </a:rPr>
              <a:t>ك ب</a:t>
            </a: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panose="020B0604020202020204" pitchFamily="34" charset="0"/>
              </a:rPr>
              <a:t>ا</a:t>
            </a:r>
            <a:r>
              <a:rPr kumimoji="0" lang="ar-SA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panose="020B0604020202020204" pitchFamily="34" charset="0"/>
              </a:rPr>
              <a:t>ح</a:t>
            </a: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panose="020B0604020202020204" pitchFamily="34" charset="0"/>
              </a:rPr>
              <a:t>ِ</a:t>
            </a:r>
            <a:r>
              <a:rPr kumimoji="0" lang="ar-SA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panose="020B0604020202020204" pitchFamily="34" charset="0"/>
              </a:rPr>
              <a:t>ب</a:t>
            </a: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panose="020B0604020202020204" pitchFamily="34" charset="0"/>
              </a:rPr>
              <a:t>َّ</a:t>
            </a:r>
            <a:r>
              <a:rPr kumimoji="0" lang="ar-SA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panose="020B0604020202020204" pitchFamily="34" charset="0"/>
              </a:rPr>
              <a:t>ك  يا ي</a:t>
            </a: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panose="020B0604020202020204" pitchFamily="34" charset="0"/>
              </a:rPr>
              <a:t>َ</a:t>
            </a:r>
            <a:r>
              <a:rPr kumimoji="0" lang="ar-SA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panose="020B0604020202020204" pitchFamily="34" charset="0"/>
              </a:rPr>
              <a:t>سوع</a:t>
            </a: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panose="020B0604020202020204" pitchFamily="34" charset="0"/>
              </a:rPr>
              <a:t>)</a:t>
            </a:r>
            <a:r>
              <a:rPr kumimoji="0" lang="ar-EG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panose="020B0604020202020204" pitchFamily="34" charset="0"/>
              </a:rPr>
              <a:t>2</a:t>
            </a:r>
            <a:br>
              <a:rPr kumimoji="0" lang="ar-SA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panose="020B0604020202020204" pitchFamily="34" charset="0"/>
              </a:rPr>
            </a:br>
            <a:br>
              <a:rPr kumimoji="0" lang="en-US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(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bahebbak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bahdeelak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kol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albi</a:t>
            </a:r>
            <a:b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bahebbak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bahdeelak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kol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aomri</a:t>
            </a:r>
            <a:b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bahebbak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bahebbak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bahebbak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ya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yasoua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)2</a:t>
            </a:r>
            <a:b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b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b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b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I love You Jesus, I give You all my heart and all my life.</a:t>
            </a:r>
            <a:endParaRPr lang="ar-EG" sz="40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407162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panose="020B0604020202020204" pitchFamily="34" charset="0"/>
              </a:rPr>
              <a:t>(</a:t>
            </a:r>
            <a:r>
              <a:rPr kumimoji="0" lang="ar-SA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panose="020B0604020202020204" pitchFamily="34" charset="0"/>
              </a:rPr>
              <a:t>يا يسوعي ح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panose="020B0604020202020204" pitchFamily="34" charset="0"/>
              </a:rPr>
              <a:t>ُ</a:t>
            </a:r>
            <a:r>
              <a:rPr kumimoji="0" lang="ar-SA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panose="020B0604020202020204" pitchFamily="34" charset="0"/>
              </a:rPr>
              <a:t>ب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panose="020B0604020202020204" pitchFamily="34" charset="0"/>
              </a:rPr>
              <a:t>َّ</a:t>
            </a:r>
            <a:r>
              <a:rPr kumimoji="0" lang="ar-SA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panose="020B0604020202020204" pitchFamily="34" charset="0"/>
              </a:rPr>
              <a:t>ك لي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panose="020B0604020202020204" pitchFamily="34" charset="0"/>
              </a:rPr>
              <a:t>َّ</a:t>
            </a:r>
            <a:r>
              <a:rPr kumimoji="0" lang="ar-SA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panose="020B0604020202020204" pitchFamily="34" charset="0"/>
              </a:rPr>
              <a:t> أ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panose="020B0604020202020204" pitchFamily="34" charset="0"/>
              </a:rPr>
              <a:t>ح</a:t>
            </a:r>
            <a:r>
              <a:rPr kumimoji="0" lang="ar-SA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panose="020B0604020202020204" pitchFamily="34" charset="0"/>
              </a:rPr>
              <a:t>ل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panose="020B0604020202020204" pitchFamily="34" charset="0"/>
              </a:rPr>
              <a:t>َ</a:t>
            </a:r>
            <a:r>
              <a:rPr kumimoji="0" lang="ar-SA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panose="020B0604020202020204" pitchFamily="34" charset="0"/>
              </a:rPr>
              <a:t>ي ما </a:t>
            </a:r>
            <a:r>
              <a:rPr kumimoji="0" lang="ar-SA" sz="4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panose="020B0604020202020204" pitchFamily="34" charset="0"/>
              </a:rPr>
              <a:t>فى</a:t>
            </a:r>
            <a:r>
              <a:rPr kumimoji="0" lang="ar-SA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panose="020B0604020202020204" pitchFamily="34" charset="0"/>
              </a:rPr>
              <a:t> ح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panose="020B0604020202020204" pitchFamily="34" charset="0"/>
              </a:rPr>
              <a:t>َ</a:t>
            </a:r>
            <a:r>
              <a:rPr kumimoji="0" lang="ar-SA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panose="020B0604020202020204" pitchFamily="34" charset="0"/>
              </a:rPr>
              <a:t>ي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panose="020B0604020202020204" pitchFamily="34" charset="0"/>
              </a:rPr>
              <a:t>َ</a:t>
            </a:r>
            <a:r>
              <a:rPr kumimoji="0" lang="ar-SA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panose="020B0604020202020204" pitchFamily="34" charset="0"/>
              </a:rPr>
              <a:t>اتي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panose="020B0604020202020204" pitchFamily="34" charset="0"/>
              </a:rPr>
              <a:t>)</a:t>
            </a:r>
            <a:r>
              <a:rPr kumimoji="0" lang="ar-EG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panose="020B0604020202020204" pitchFamily="34" charset="0"/>
              </a:rPr>
              <a:t>2</a:t>
            </a:r>
            <a:br>
              <a:rPr kumimoji="0" lang="ar-SA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panose="020B0604020202020204" pitchFamily="34" charset="0"/>
              </a:rPr>
            </a:br>
            <a:r>
              <a:rPr kumimoji="0" lang="ar-SA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panose="020B0604020202020204" pitchFamily="34" charset="0"/>
              </a:rPr>
              <a:t>ب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panose="020B0604020202020204" pitchFamily="34" charset="0"/>
              </a:rPr>
              <a:t>ا</a:t>
            </a:r>
            <a:r>
              <a:rPr kumimoji="0" lang="ar-SA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panose="020B0604020202020204" pitchFamily="34" charset="0"/>
              </a:rPr>
              <a:t>ح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panose="020B0604020202020204" pitchFamily="34" charset="0"/>
              </a:rPr>
              <a:t>ِ</a:t>
            </a:r>
            <a:r>
              <a:rPr kumimoji="0" lang="ar-SA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panose="020B0604020202020204" pitchFamily="34" charset="0"/>
              </a:rPr>
              <a:t>ب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panose="020B0604020202020204" pitchFamily="34" charset="0"/>
              </a:rPr>
              <a:t>َّ</a:t>
            </a:r>
            <a:r>
              <a:rPr kumimoji="0" lang="ar-SA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panose="020B0604020202020204" pitchFamily="34" charset="0"/>
              </a:rPr>
              <a:t>ك 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panose="020B0604020202020204" pitchFamily="34" charset="0"/>
              </a:rPr>
              <a:t>ب</a:t>
            </a:r>
            <a:r>
              <a:rPr kumimoji="0" lang="ar-SA" sz="4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panose="020B0604020202020204" pitchFamily="34" charset="0"/>
              </a:rPr>
              <a:t>تغ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panose="020B0604020202020204" pitchFamily="34" charset="0"/>
              </a:rPr>
              <a:t>َ</a:t>
            </a:r>
            <a:r>
              <a:rPr kumimoji="0" lang="ar-SA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panose="020B0604020202020204" pitchFamily="34" charset="0"/>
              </a:rPr>
              <a:t>ي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panose="020B0604020202020204" pitchFamily="34" charset="0"/>
              </a:rPr>
              <a:t>َّ</a:t>
            </a:r>
            <a:r>
              <a:rPr kumimoji="0" lang="ar-SA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panose="020B0604020202020204" pitchFamily="34" charset="0"/>
              </a:rPr>
              <a:t>ر ك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panose="020B0604020202020204" pitchFamily="34" charset="0"/>
              </a:rPr>
              <a:t>ُ</a:t>
            </a:r>
            <a:r>
              <a:rPr kumimoji="0" lang="ar-SA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panose="020B0604020202020204" pitchFamily="34" charset="0"/>
              </a:rPr>
              <a:t>ل قلبي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panose="020B0604020202020204" pitchFamily="34" charset="0"/>
              </a:rPr>
              <a:t> </a:t>
            </a:r>
            <a:r>
              <a:rPr kumimoji="0" lang="ar-SA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panose="020B0604020202020204" pitchFamily="34" charset="0"/>
              </a:rPr>
              <a:t>ب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panose="020B0604020202020204" pitchFamily="34" charset="0"/>
              </a:rPr>
              <a:t>ا</a:t>
            </a:r>
            <a:r>
              <a:rPr kumimoji="0" lang="ar-SA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panose="020B0604020202020204" pitchFamily="34" charset="0"/>
              </a:rPr>
              <a:t>ح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panose="020B0604020202020204" pitchFamily="34" charset="0"/>
              </a:rPr>
              <a:t>ِ</a:t>
            </a:r>
            <a:r>
              <a:rPr kumimoji="0" lang="ar-SA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panose="020B0604020202020204" pitchFamily="34" charset="0"/>
              </a:rPr>
              <a:t>ب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panose="020B0604020202020204" pitchFamily="34" charset="0"/>
              </a:rPr>
              <a:t>َّ</a:t>
            </a:r>
            <a:r>
              <a:rPr kumimoji="0" lang="ar-SA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panose="020B0604020202020204" pitchFamily="34" charset="0"/>
              </a:rPr>
              <a:t>ك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panose="020B0604020202020204" pitchFamily="34" charset="0"/>
              </a:rPr>
              <a:t> </a:t>
            </a:r>
            <a:r>
              <a:rPr kumimoji="0" lang="ar-SA" sz="4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panose="020B0604020202020204" pitchFamily="34" charset="0"/>
              </a:rPr>
              <a:t>بتغ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panose="020B0604020202020204" pitchFamily="34" charset="0"/>
              </a:rPr>
              <a:t>َ</a:t>
            </a:r>
            <a:r>
              <a:rPr kumimoji="0" lang="ar-SA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panose="020B0604020202020204" pitchFamily="34" charset="0"/>
              </a:rPr>
              <a:t>ي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panose="020B0604020202020204" pitchFamily="34" charset="0"/>
              </a:rPr>
              <a:t>َّ</a:t>
            </a:r>
            <a:r>
              <a:rPr kumimoji="0" lang="ar-SA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panose="020B0604020202020204" pitchFamily="34" charset="0"/>
              </a:rPr>
              <a:t>ر م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panose="020B0604020202020204" pitchFamily="34" charset="0"/>
              </a:rPr>
              <a:t>ِ</a:t>
            </a:r>
            <a:r>
              <a:rPr kumimoji="0" lang="ar-SA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panose="020B0604020202020204" pitchFamily="34" charset="0"/>
              </a:rPr>
              <a:t>ن ط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panose="020B0604020202020204" pitchFamily="34" charset="0"/>
              </a:rPr>
              <a:t>َ</a:t>
            </a:r>
            <a:r>
              <a:rPr kumimoji="0" lang="ar-SA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panose="020B0604020202020204" pitchFamily="34" charset="0"/>
              </a:rPr>
              <a:t>بيعتي</a:t>
            </a:r>
            <a:b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panose="020B0604020202020204" pitchFamily="34" charset="0"/>
              </a:rPr>
            </a:br>
            <a:r>
              <a:rPr kumimoji="0" lang="ar-SA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panose="020B0604020202020204" pitchFamily="34" charset="0"/>
              </a:rPr>
              <a:t>ب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panose="020B0604020202020204" pitchFamily="34" charset="0"/>
              </a:rPr>
              <a:t>ا</a:t>
            </a:r>
            <a:r>
              <a:rPr kumimoji="0" lang="ar-SA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panose="020B0604020202020204" pitchFamily="34" charset="0"/>
              </a:rPr>
              <a:t>ح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panose="020B0604020202020204" pitchFamily="34" charset="0"/>
              </a:rPr>
              <a:t>ِ</a:t>
            </a:r>
            <a:r>
              <a:rPr kumimoji="0" lang="ar-SA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panose="020B0604020202020204" pitchFamily="34" charset="0"/>
              </a:rPr>
              <a:t>ب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panose="020B0604020202020204" pitchFamily="34" charset="0"/>
              </a:rPr>
              <a:t>َّ</a:t>
            </a:r>
            <a:r>
              <a:rPr kumimoji="0" lang="ar-SA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panose="020B0604020202020204" pitchFamily="34" charset="0"/>
              </a:rPr>
              <a:t>ك ب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panose="020B0604020202020204" pitchFamily="34" charset="0"/>
              </a:rPr>
              <a:t>ا</a:t>
            </a:r>
            <a:r>
              <a:rPr kumimoji="0" lang="ar-SA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panose="020B0604020202020204" pitchFamily="34" charset="0"/>
              </a:rPr>
              <a:t>ح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panose="020B0604020202020204" pitchFamily="34" charset="0"/>
              </a:rPr>
              <a:t>ِ</a:t>
            </a:r>
            <a:r>
              <a:rPr kumimoji="0" lang="ar-SA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panose="020B0604020202020204" pitchFamily="34" charset="0"/>
              </a:rPr>
              <a:t>ب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panose="020B0604020202020204" pitchFamily="34" charset="0"/>
              </a:rPr>
              <a:t>َّ</a:t>
            </a:r>
            <a:r>
              <a:rPr kumimoji="0" lang="ar-SA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panose="020B0604020202020204" pitchFamily="34" charset="0"/>
              </a:rPr>
              <a:t>ك ب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panose="020B0604020202020204" pitchFamily="34" charset="0"/>
              </a:rPr>
              <a:t>ا</a:t>
            </a:r>
            <a:r>
              <a:rPr kumimoji="0" lang="ar-SA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panose="020B0604020202020204" pitchFamily="34" charset="0"/>
              </a:rPr>
              <a:t>ح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panose="020B0604020202020204" pitchFamily="34" charset="0"/>
              </a:rPr>
              <a:t>ِ</a:t>
            </a:r>
            <a:r>
              <a:rPr kumimoji="0" lang="ar-SA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panose="020B0604020202020204" pitchFamily="34" charset="0"/>
              </a:rPr>
              <a:t>ب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panose="020B0604020202020204" pitchFamily="34" charset="0"/>
              </a:rPr>
              <a:t>َّ</a:t>
            </a:r>
            <a:r>
              <a:rPr kumimoji="0" lang="ar-SA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panose="020B0604020202020204" pitchFamily="34" charset="0"/>
              </a:rPr>
              <a:t>ك يا ي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panose="020B0604020202020204" pitchFamily="34" charset="0"/>
              </a:rPr>
              <a:t>َ</a:t>
            </a:r>
            <a:r>
              <a:rPr kumimoji="0" lang="ar-SA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panose="020B0604020202020204" pitchFamily="34" charset="0"/>
              </a:rPr>
              <a:t>سوع</a:t>
            </a:r>
            <a:b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b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(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ya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yasouai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hobbak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lia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ahla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ma fi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hayati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)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2</a:t>
            </a:r>
            <a:b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bahebbak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betghayyar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kol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albi</a:t>
            </a:r>
            <a:b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bahebbak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betghayyar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men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tabeati</a:t>
            </a:r>
            <a:b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(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bahebbak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)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3</a:t>
            </a: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ya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yasoua</a:t>
            </a:r>
            <a:b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b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b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Jesus, Your love for me is the best thing in my life. </a:t>
            </a:r>
            <a:b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I love You as You change my heart and my old nature. </a:t>
            </a:r>
            <a:endParaRPr lang="ar-EG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828642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kumimoji="0" lang="ar-EG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panose="020B0604020202020204" pitchFamily="34" charset="0"/>
              </a:rPr>
              <a:t>(</a:t>
            </a:r>
            <a:r>
              <a:rPr kumimoji="0" lang="ar-SA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panose="020B0604020202020204" pitchFamily="34" charset="0"/>
              </a:rPr>
              <a:t>لولا ح</a:t>
            </a:r>
            <a:r>
              <a:rPr kumimoji="0" lang="ar-EG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panose="020B0604020202020204" pitchFamily="34" charset="0"/>
              </a:rPr>
              <a:t>ُ</a:t>
            </a:r>
            <a:r>
              <a:rPr kumimoji="0" lang="ar-SA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panose="020B0604020202020204" pitchFamily="34" charset="0"/>
              </a:rPr>
              <a:t>ب</a:t>
            </a:r>
            <a:r>
              <a:rPr kumimoji="0" lang="ar-EG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panose="020B0604020202020204" pitchFamily="34" charset="0"/>
              </a:rPr>
              <a:t>َّ</a:t>
            </a:r>
            <a:r>
              <a:rPr kumimoji="0" lang="ar-SA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panose="020B0604020202020204" pitchFamily="34" charset="0"/>
              </a:rPr>
              <a:t>ك مين أنا لولا</a:t>
            </a: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panose="020B0604020202020204" pitchFamily="34" charset="0"/>
              </a:rPr>
              <a:t> </a:t>
            </a:r>
            <a:r>
              <a:rPr kumimoji="0" lang="ar-SA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panose="020B0604020202020204" pitchFamily="34" charset="0"/>
              </a:rPr>
              <a:t>ع</a:t>
            </a:r>
            <a:r>
              <a:rPr kumimoji="0" lang="ar-EG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panose="020B0604020202020204" pitchFamily="34" charset="0"/>
              </a:rPr>
              <a:t>َ</a:t>
            </a:r>
            <a:r>
              <a:rPr kumimoji="0" lang="ar-SA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panose="020B0604020202020204" pitchFamily="34" charset="0"/>
              </a:rPr>
              <a:t>طف</a:t>
            </a:r>
            <a:r>
              <a:rPr kumimoji="0" lang="ar-EG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panose="020B0604020202020204" pitchFamily="34" charset="0"/>
              </a:rPr>
              <a:t>َ</a:t>
            </a:r>
            <a:r>
              <a:rPr kumimoji="0" lang="ar-SA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panose="020B0604020202020204" pitchFamily="34" charset="0"/>
              </a:rPr>
              <a:t>ك فين </a:t>
            </a:r>
            <a:r>
              <a:rPr kumimoji="0" lang="ar-SA" sz="4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panose="020B0604020202020204" pitchFamily="34" charset="0"/>
              </a:rPr>
              <a:t>هالاقي</a:t>
            </a:r>
            <a:r>
              <a:rPr kumimoji="0" lang="ar-SA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panose="020B0604020202020204" pitchFamily="34" charset="0"/>
              </a:rPr>
              <a:t> اله</a:t>
            </a:r>
            <a:r>
              <a:rPr kumimoji="0" lang="ar-EG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panose="020B0604020202020204" pitchFamily="34" charset="0"/>
              </a:rPr>
              <a:t>َ</a:t>
            </a:r>
            <a:r>
              <a:rPr kumimoji="0" lang="ar-SA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panose="020B0604020202020204" pitchFamily="34" charset="0"/>
              </a:rPr>
              <a:t>ن</a:t>
            </a:r>
            <a:r>
              <a:rPr kumimoji="0" lang="ar-EG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panose="020B0604020202020204" pitchFamily="34" charset="0"/>
              </a:rPr>
              <a:t>َ</a:t>
            </a:r>
            <a:r>
              <a:rPr kumimoji="0" lang="ar-SA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panose="020B0604020202020204" pitchFamily="34" charset="0"/>
              </a:rPr>
              <a:t>ا</a:t>
            </a:r>
            <a:r>
              <a:rPr kumimoji="0" lang="ar-EG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panose="020B0604020202020204" pitchFamily="34" charset="0"/>
              </a:rPr>
              <a:t>)</a:t>
            </a:r>
            <a:r>
              <a:rPr kumimoji="0" lang="ar-EG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panose="020B0604020202020204" pitchFamily="34" charset="0"/>
              </a:rPr>
              <a:t>2</a:t>
            </a:r>
            <a:br>
              <a:rPr kumimoji="0" lang="ar-SA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panose="020B0604020202020204" pitchFamily="34" charset="0"/>
              </a:rPr>
            </a:br>
            <a:r>
              <a:rPr kumimoji="0" lang="ar-EG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panose="020B0604020202020204" pitchFamily="34" charset="0"/>
              </a:rPr>
              <a:t>(</a:t>
            </a:r>
            <a:r>
              <a:rPr kumimoji="0" lang="ar-SA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panose="020B0604020202020204" pitchFamily="34" charset="0"/>
              </a:rPr>
              <a:t>وألقى ح</a:t>
            </a:r>
            <a:r>
              <a:rPr kumimoji="0" lang="ar-EG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panose="020B0604020202020204" pitchFamily="34" charset="0"/>
              </a:rPr>
              <a:t>ُ</a:t>
            </a:r>
            <a:r>
              <a:rPr kumimoji="0" lang="ar-SA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panose="020B0604020202020204" pitchFamily="34" charset="0"/>
              </a:rPr>
              <a:t>ب</a:t>
            </a:r>
            <a:r>
              <a:rPr kumimoji="0" lang="ar-EG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panose="020B0604020202020204" pitchFamily="34" charset="0"/>
              </a:rPr>
              <a:t>َّ</a:t>
            </a:r>
            <a:r>
              <a:rPr kumimoji="0" lang="ar-SA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panose="020B0604020202020204" pitchFamily="34" charset="0"/>
              </a:rPr>
              <a:t>ك </a:t>
            </a:r>
            <a:r>
              <a:rPr kumimoji="0" lang="ar-SA" sz="4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panose="020B0604020202020204" pitchFamily="34" charset="0"/>
              </a:rPr>
              <a:t>يض</a:t>
            </a:r>
            <a:r>
              <a:rPr kumimoji="0" lang="ar-EG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panose="020B0604020202020204" pitchFamily="34" charset="0"/>
              </a:rPr>
              <a:t>ُمِّ</a:t>
            </a:r>
            <a:r>
              <a:rPr kumimoji="0" lang="ar-SA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panose="020B0604020202020204" pitchFamily="34" charset="0"/>
              </a:rPr>
              <a:t>ن</a:t>
            </a:r>
            <a:r>
              <a:rPr kumimoji="0" lang="ar-EG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panose="020B0604020202020204" pitchFamily="34" charset="0"/>
              </a:rPr>
              <a:t>ـــــــ</a:t>
            </a:r>
            <a:r>
              <a:rPr kumimoji="0" lang="ar-SA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panose="020B0604020202020204" pitchFamily="34" charset="0"/>
              </a:rPr>
              <a:t>ي بك</a:t>
            </a:r>
            <a:r>
              <a:rPr kumimoji="0" lang="ar-EG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panose="020B0604020202020204" pitchFamily="34" charset="0"/>
              </a:rPr>
              <a:t>ُ</a:t>
            </a:r>
            <a:r>
              <a:rPr kumimoji="0" lang="ar-SA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panose="020B0604020202020204" pitchFamily="34" charset="0"/>
              </a:rPr>
              <a:t>ل</a:t>
            </a:r>
            <a:r>
              <a:rPr kumimoji="0" lang="ar-EG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panose="020B0604020202020204" pitchFamily="34" charset="0"/>
              </a:rPr>
              <a:t>ِّ</a:t>
            </a:r>
            <a:r>
              <a:rPr kumimoji="0" lang="ar-SA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panose="020B0604020202020204" pitchFamily="34" charset="0"/>
              </a:rPr>
              <a:t> ما في</a:t>
            </a:r>
            <a:r>
              <a:rPr kumimoji="0" lang="ar-EG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panose="020B0604020202020204" pitchFamily="34" charset="0"/>
              </a:rPr>
              <a:t>َّ</a:t>
            </a:r>
            <a:r>
              <a:rPr kumimoji="0" lang="ar-SA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panose="020B0604020202020204" pitchFamily="34" charset="0"/>
              </a:rPr>
              <a:t> </a:t>
            </a:r>
            <a:r>
              <a:rPr kumimoji="0" lang="ar-SA" sz="4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panose="020B0604020202020204" pitchFamily="34" charset="0"/>
              </a:rPr>
              <a:t>بتح</a:t>
            </a:r>
            <a:r>
              <a:rPr kumimoji="0" lang="ar-EG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panose="020B0604020202020204" pitchFamily="34" charset="0"/>
              </a:rPr>
              <a:t>ِ</a:t>
            </a:r>
            <a:r>
              <a:rPr kumimoji="0" lang="ar-SA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panose="020B0604020202020204" pitchFamily="34" charset="0"/>
              </a:rPr>
              <a:t>ب</a:t>
            </a:r>
            <a:r>
              <a:rPr kumimoji="0" lang="ar-EG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panose="020B0604020202020204" pitchFamily="34" charset="0"/>
              </a:rPr>
              <a:t>ِّ</a:t>
            </a:r>
            <a:r>
              <a:rPr kumimoji="0" lang="ar-SA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panose="020B0604020202020204" pitchFamily="34" charset="0"/>
              </a:rPr>
              <a:t>ني</a:t>
            </a:r>
            <a:r>
              <a:rPr kumimoji="0" lang="ar-EG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panose="020B0604020202020204" pitchFamily="34" charset="0"/>
              </a:rPr>
              <a:t>)</a:t>
            </a:r>
            <a:r>
              <a:rPr kumimoji="0" lang="ar-EG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panose="020B0604020202020204" pitchFamily="34" charset="0"/>
              </a:rPr>
              <a:t>2</a:t>
            </a:r>
            <a:br>
              <a:rPr kumimoji="0" lang="ar-SA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panose="020B0604020202020204" pitchFamily="34" charset="0"/>
              </a:rPr>
            </a:br>
            <a:r>
              <a:rPr kumimoji="0" lang="ar-SA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panose="020B0604020202020204" pitchFamily="34" charset="0"/>
              </a:rPr>
              <a:t>يا ر</a:t>
            </a:r>
            <a:r>
              <a:rPr kumimoji="0" lang="ar-EG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panose="020B0604020202020204" pitchFamily="34" charset="0"/>
              </a:rPr>
              <a:t>َ</a:t>
            </a:r>
            <a:r>
              <a:rPr kumimoji="0" lang="ar-SA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panose="020B0604020202020204" pitchFamily="34" charset="0"/>
              </a:rPr>
              <a:t>ح</a:t>
            </a:r>
            <a:r>
              <a:rPr kumimoji="0" lang="ar-EG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panose="020B0604020202020204" pitchFamily="34" charset="0"/>
              </a:rPr>
              <a:t>ِ</a:t>
            </a:r>
            <a:r>
              <a:rPr kumimoji="0" lang="ar-SA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panose="020B0604020202020204" pitchFamily="34" charset="0"/>
              </a:rPr>
              <a:t>يم يا ر</a:t>
            </a:r>
            <a:r>
              <a:rPr kumimoji="0" lang="ar-EG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panose="020B0604020202020204" pitchFamily="34" charset="0"/>
              </a:rPr>
              <a:t>َ</a:t>
            </a:r>
            <a:r>
              <a:rPr kumimoji="0" lang="ar-SA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panose="020B0604020202020204" pitchFamily="34" charset="0"/>
              </a:rPr>
              <a:t>ح</a:t>
            </a:r>
            <a:r>
              <a:rPr kumimoji="0" lang="ar-EG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panose="020B0604020202020204" pitchFamily="34" charset="0"/>
              </a:rPr>
              <a:t>ِ</a:t>
            </a:r>
            <a:r>
              <a:rPr kumimoji="0" lang="ar-SA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panose="020B0604020202020204" pitchFamily="34" charset="0"/>
              </a:rPr>
              <a:t>يم يا ر</a:t>
            </a:r>
            <a:r>
              <a:rPr kumimoji="0" lang="ar-EG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panose="020B0604020202020204" pitchFamily="34" charset="0"/>
              </a:rPr>
              <a:t>َ</a:t>
            </a:r>
            <a:r>
              <a:rPr kumimoji="0" lang="ar-SA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panose="020B0604020202020204" pitchFamily="34" charset="0"/>
              </a:rPr>
              <a:t>ح</a:t>
            </a:r>
            <a:r>
              <a:rPr kumimoji="0" lang="ar-EG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panose="020B0604020202020204" pitchFamily="34" charset="0"/>
              </a:rPr>
              <a:t>ِ</a:t>
            </a:r>
            <a:r>
              <a:rPr kumimoji="0" lang="ar-SA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panose="020B0604020202020204" pitchFamily="34" charset="0"/>
              </a:rPr>
              <a:t>يم يا ر</a:t>
            </a:r>
            <a:r>
              <a:rPr kumimoji="0" lang="ar-EG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panose="020B0604020202020204" pitchFamily="34" charset="0"/>
              </a:rPr>
              <a:t>َ</a:t>
            </a:r>
            <a:r>
              <a:rPr kumimoji="0" lang="ar-SA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panose="020B0604020202020204" pitchFamily="34" charset="0"/>
              </a:rPr>
              <a:t>ح</a:t>
            </a:r>
            <a:r>
              <a:rPr kumimoji="0" lang="ar-EG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panose="020B0604020202020204" pitchFamily="34" charset="0"/>
              </a:rPr>
              <a:t>ِ</a:t>
            </a:r>
            <a:r>
              <a:rPr kumimoji="0" lang="ar-SA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panose="020B0604020202020204" pitchFamily="34" charset="0"/>
              </a:rPr>
              <a:t>يم</a:t>
            </a:r>
            <a:br>
              <a:rPr kumimoji="0" lang="ar-EG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panose="020B0604020202020204" pitchFamily="34" charset="0"/>
              </a:rPr>
            </a:br>
            <a:b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(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lola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hobbak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mean ana 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lola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aatfak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fain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halaai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alhana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)2</a:t>
            </a:r>
            <a:b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(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walaa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hobbak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yeDommeni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 be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kol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mafia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bethebbeni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)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2</a:t>
            </a:r>
            <a:b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(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ya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raheem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)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4</a:t>
            </a:r>
            <a:b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b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b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Without Your love, who am I? Without Your compassion where would I find joy?. Your love caresses me as You love me unconditionally; Merciful.</a:t>
            </a:r>
            <a:endParaRPr lang="ar-EG" sz="48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558183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(</a:t>
            </a:r>
            <a:r>
              <a:rPr kumimoji="0" lang="ar-SA" sz="4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وج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ُ</a:t>
            </a:r>
            <a:r>
              <a:rPr kumimoji="0" lang="ar-SA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و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َّا</a:t>
            </a:r>
            <a:r>
              <a:rPr kumimoji="0" lang="ar-SA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ح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ُ</a:t>
            </a:r>
            <a:r>
              <a:rPr kumimoji="0" lang="ar-SA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ضن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َ</a:t>
            </a:r>
            <a:r>
              <a:rPr kumimoji="0" lang="ar-SA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ك أرت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َ</a:t>
            </a:r>
            <a:r>
              <a:rPr kumimoji="0" lang="ar-SA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اح أنا</a:t>
            </a:r>
            <a:b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SA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وفى جمال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َ</a:t>
            </a:r>
            <a:r>
              <a:rPr kumimoji="0" lang="ar-SA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ك هاملي الد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ُّ</a:t>
            </a:r>
            <a:r>
              <a:rPr kumimoji="0" lang="ar-SA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ني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َ</a:t>
            </a:r>
            <a:r>
              <a:rPr kumimoji="0" lang="ar-SA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ا غ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ُ</a:t>
            </a:r>
            <a:r>
              <a:rPr kumimoji="0" lang="ar-SA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ن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ا)2</a:t>
            </a:r>
            <a:br>
              <a:rPr kumimoji="0" lang="ar-SA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(</a:t>
            </a:r>
            <a:r>
              <a:rPr kumimoji="0" lang="ar-SA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يا أحل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َ</a:t>
            </a:r>
            <a:r>
              <a:rPr kumimoji="0" lang="ar-SA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ى ح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َ</a:t>
            </a:r>
            <a:r>
              <a:rPr kumimoji="0" lang="ar-SA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اج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َ</a:t>
            </a:r>
            <a:r>
              <a:rPr kumimoji="0" lang="ar-SA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ة </a:t>
            </a:r>
            <a:r>
              <a:rPr kumimoji="0" lang="ar-SA" sz="4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فى</a:t>
            </a:r>
            <a:r>
              <a:rPr kumimoji="0" lang="ar-SA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د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ُ</a:t>
            </a:r>
            <a:r>
              <a:rPr kumimoji="0" lang="ar-SA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ني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ِ</a:t>
            </a:r>
            <a:r>
              <a:rPr kumimoji="0" lang="ar-SA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ت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ِ</a:t>
            </a:r>
            <a:r>
              <a:rPr kumimoji="0" lang="ar-SA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ي</a:t>
            </a:r>
            <a:b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SA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د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ا</a:t>
            </a:r>
            <a:r>
              <a:rPr kumimoji="0" lang="ar-SA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إ</a:t>
            </a:r>
            <a:r>
              <a:rPr kumimoji="0" lang="ar-SA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نت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َ</a:t>
            </a:r>
            <a:r>
              <a:rPr kumimoji="0" lang="ar-SA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الف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َ</a:t>
            </a:r>
            <a:r>
              <a:rPr kumimoji="0" lang="ar-SA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رح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َ</a:t>
            </a:r>
            <a:r>
              <a:rPr kumimoji="0" lang="ar-SA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ة يا ب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َ</a:t>
            </a:r>
            <a:r>
              <a:rPr kumimoji="0" lang="ar-SA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سم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ِ</a:t>
            </a:r>
            <a:r>
              <a:rPr kumimoji="0" lang="ar-SA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تي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)</a:t>
            </a:r>
            <a:r>
              <a:rPr kumimoji="0" lang="ar-EG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2</a:t>
            </a:r>
            <a:br>
              <a:rPr kumimoji="0" lang="ar-SA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SA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يا ي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َ</a:t>
            </a:r>
            <a:r>
              <a:rPr kumimoji="0" lang="ar-SA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سوع يا ي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َ</a:t>
            </a:r>
            <a:r>
              <a:rPr kumimoji="0" lang="ar-SA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سوع يا ي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َ</a:t>
            </a:r>
            <a:r>
              <a:rPr kumimoji="0" lang="ar-SA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سوع يا ي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َ</a:t>
            </a:r>
            <a:r>
              <a:rPr kumimoji="0" lang="ar-SA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سوع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algn="ctr" rtl="1">
              <a:spcBef>
                <a:spcPts val="600"/>
              </a:spcBef>
            </a:pPr>
            <a:b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(we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joa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hoDnak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artah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ana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wef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jamalak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hamla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aldonia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ghona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)2</a:t>
            </a:r>
            <a:endParaRPr kumimoji="0" lang="en-US" sz="1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algn="ctr" rtl="1">
              <a:spcBef>
                <a:spcPts val="600"/>
              </a:spcBef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 (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ya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ahla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haja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fi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donyeti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  da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enta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alfarha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ya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basmeti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)2   (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ya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yasoua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)4</a:t>
            </a:r>
          </a:p>
          <a:p>
            <a:pPr algn="ctr" rtl="1">
              <a:spcBef>
                <a:spcPts val="600"/>
              </a:spcBef>
            </a:pP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algn="ctr" rtl="1"/>
            <a:b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b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I rest in Your bosom and fill the air with praising Your beauty.</a:t>
            </a:r>
          </a:p>
          <a:p>
            <a:pPr algn="ctr" rtl="1"/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You are the best in my life and my joy and smile; Jesus.</a:t>
            </a:r>
            <a:endParaRPr lang="ar-EG" sz="40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743138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3863</TotalTime>
  <Words>546</Words>
  <Application>Microsoft Office PowerPoint</Application>
  <PresentationFormat>عرض على الشاشة (4:3)</PresentationFormat>
  <Paragraphs>11</Paragraphs>
  <Slides>6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6</vt:i4>
      </vt:variant>
    </vt:vector>
  </HeadingPairs>
  <TitlesOfParts>
    <vt:vector size="10" baseType="lpstr">
      <vt:lpstr>Arial</vt:lpstr>
      <vt:lpstr>Calibri</vt:lpstr>
      <vt:lpstr>Helvetica Neue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328</cp:revision>
  <dcterms:created xsi:type="dcterms:W3CDTF">2021-12-07T14:30:00Z</dcterms:created>
  <dcterms:modified xsi:type="dcterms:W3CDTF">2023-06-02T16:19:52Z</dcterms:modified>
</cp:coreProperties>
</file>