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6" r:id="rId3"/>
    <p:sldId id="421" r:id="rId4"/>
    <p:sldId id="416" r:id="rId5"/>
    <p:sldId id="422" r:id="rId6"/>
    <p:sldId id="423" r:id="rId7"/>
    <p:sldId id="42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21"/>
            <p14:sldId id="416"/>
            <p14:sldId id="422"/>
            <p14:sldId id="423"/>
            <p14:sldId id="4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 err="1"/>
              <a:t>بارفض</a:t>
            </a:r>
            <a:r>
              <a:rPr lang="ar-EG" sz="7200" b="1" dirty="0"/>
              <a:t> وبإصرار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</a:t>
            </a:r>
            <a:r>
              <a:rPr lang="ar-EG" sz="6000" b="1" dirty="0"/>
              <a:t> </a:t>
            </a:r>
          </a:p>
          <a:p>
            <a:pPr algn="ctr" rtl="1"/>
            <a:r>
              <a:rPr lang="ar-EG" sz="5400" b="1" dirty="0"/>
              <a:t>بارفض وبإصرار أي حوار مع إبليس</a:t>
            </a:r>
            <a:br>
              <a:rPr lang="ar-EG" sz="6000" b="1"/>
            </a:br>
            <a:r>
              <a:rPr lang="ar-EG" sz="6000" b="1"/>
              <a:t>وأعلن </a:t>
            </a:r>
            <a:r>
              <a:rPr lang="ar-EG" sz="6000" b="1" dirty="0"/>
              <a:t>رفضي بلا</a:t>
            </a:r>
          </a:p>
          <a:p>
            <a:pPr algn="ctr" rtl="1"/>
            <a:br>
              <a:rPr lang="ar-EG" sz="6000" b="1" dirty="0"/>
            </a:br>
            <a:r>
              <a:rPr lang="ar-EG" sz="5000" b="1" dirty="0"/>
              <a:t>وأرفض أي خداع وأنا في صراع للتقديس</a:t>
            </a:r>
            <a:br>
              <a:rPr lang="ar-EG" sz="6000" b="1" dirty="0"/>
            </a:br>
            <a:r>
              <a:rPr lang="ar-EG" sz="6000" b="1" dirty="0"/>
              <a:t>وأحتمي في ابن الله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41023"/>
            <a:ext cx="998219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/>
              <a:t>وهأرد</a:t>
            </a:r>
            <a:r>
              <a:rPr lang="ar-EG" sz="6000" b="1" dirty="0"/>
              <a:t> عليه بالمكتوب قال الله</a:t>
            </a:r>
            <a:br>
              <a:rPr lang="ar-EG" sz="6000" b="1" dirty="0"/>
            </a:br>
            <a:r>
              <a:rPr lang="ar-EG" sz="6000" b="1" dirty="0"/>
              <a:t>وإيماني أكيد إن المصلوب هو الله</a:t>
            </a:r>
            <a:br>
              <a:rPr lang="ar-EG" sz="6000" b="1" dirty="0"/>
            </a:br>
            <a:br>
              <a:rPr lang="ar-EG" sz="6000" b="1" dirty="0"/>
            </a:br>
            <a:r>
              <a:rPr lang="ar-EG" sz="6000" b="1" dirty="0"/>
              <a:t>والدم حمايتي </a:t>
            </a:r>
            <a:r>
              <a:rPr lang="ar-EG" sz="6000" b="1" dirty="0" err="1"/>
              <a:t>وهاغلب</a:t>
            </a:r>
            <a:r>
              <a:rPr lang="ar-EG" sz="6000" b="1" dirty="0"/>
              <a:t> بيه</a:t>
            </a:r>
            <a:br>
              <a:rPr lang="ar-EG" sz="6000" b="1" dirty="0"/>
            </a:br>
            <a:r>
              <a:rPr lang="ar-EG" sz="6000" b="1" dirty="0"/>
              <a:t>وأنا رافع رايتي </a:t>
            </a:r>
            <a:r>
              <a:rPr lang="ar-EG" sz="6000" b="1" dirty="0" err="1"/>
              <a:t>بارنم</a:t>
            </a:r>
            <a:r>
              <a:rPr lang="ar-EG" sz="6000" b="1" dirty="0"/>
              <a:t> ليه</a:t>
            </a:r>
            <a:br>
              <a:rPr lang="ar-EG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51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والحرب تزيد والسيف في </a:t>
            </a:r>
            <a:r>
              <a:rPr lang="ar-EG" sz="6600" b="1" dirty="0" err="1">
                <a:solidFill>
                  <a:srgbClr val="00582A"/>
                </a:solidFill>
              </a:rPr>
              <a:t>الإيد</a:t>
            </a:r>
            <a:r>
              <a:rPr lang="ar-EG" sz="6600" b="1" dirty="0">
                <a:solidFill>
                  <a:srgbClr val="00582A"/>
                </a:solidFill>
              </a:rPr>
              <a:t> سيف الروح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في الصخر أمان وأنا بالإيمان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خلف المجروح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755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</a:t>
            </a:r>
            <a:r>
              <a:rPr lang="ar-EG" sz="6000" b="1" dirty="0"/>
              <a:t> </a:t>
            </a:r>
          </a:p>
          <a:p>
            <a:pPr algn="ctr" rtl="1"/>
            <a:r>
              <a:rPr lang="ar-EG" sz="5400" b="1" dirty="0" err="1"/>
              <a:t>بارفض</a:t>
            </a:r>
            <a:r>
              <a:rPr lang="ar-EG" sz="5400" b="1" dirty="0"/>
              <a:t> وبإصرار أي مسار مع أشرار</a:t>
            </a:r>
            <a:br>
              <a:rPr lang="ar-EG" sz="5400" b="1" dirty="0"/>
            </a:br>
            <a:r>
              <a:rPr lang="ar-EG" sz="5400" b="1" dirty="0"/>
              <a:t>لا للعالم لا</a:t>
            </a:r>
          </a:p>
          <a:p>
            <a:pPr algn="ctr" rtl="1"/>
            <a:br>
              <a:rPr lang="ar-EG" sz="5400" b="1" dirty="0"/>
            </a:br>
            <a:r>
              <a:rPr lang="ar-EG" sz="5400" b="1" dirty="0"/>
              <a:t>وارفض بالتحديد حط </a:t>
            </a:r>
            <a:r>
              <a:rPr lang="ar-EG" sz="5400" b="1" dirty="0" err="1"/>
              <a:t>الإيد</a:t>
            </a:r>
            <a:r>
              <a:rPr lang="ar-EG" sz="5400" b="1" dirty="0"/>
              <a:t> مع مواليد</a:t>
            </a:r>
            <a:br>
              <a:rPr lang="ar-EG" sz="5400" b="1" dirty="0"/>
            </a:br>
            <a:r>
              <a:rPr lang="ar-EG" sz="5400" b="1" dirty="0"/>
              <a:t>عالم رفض الله</a:t>
            </a:r>
            <a:endParaRPr lang="ar-EG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84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وأنا عايش فيه </a:t>
            </a:r>
            <a:r>
              <a:rPr lang="ar-EG" sz="5400" b="1" dirty="0" err="1"/>
              <a:t>باشهد</a:t>
            </a:r>
            <a:r>
              <a:rPr lang="ar-EG" sz="5400" b="1" dirty="0"/>
              <a:t> لإله حب خطاة</a:t>
            </a:r>
            <a:br>
              <a:rPr lang="ar-EG" sz="5400" b="1" dirty="0"/>
            </a:br>
            <a:r>
              <a:rPr lang="ar-EG" sz="5400" b="1" dirty="0"/>
              <a:t>وبصلبه وموته </a:t>
            </a:r>
            <a:r>
              <a:rPr lang="ar-EG" sz="5400" b="1" dirty="0" err="1"/>
              <a:t>عطاني</a:t>
            </a:r>
            <a:r>
              <a:rPr lang="ar-EG" sz="5400" b="1" dirty="0"/>
              <a:t> حياة أسمى حياة</a:t>
            </a:r>
            <a:br>
              <a:rPr lang="ar-EG" sz="5400" b="1" dirty="0"/>
            </a:br>
            <a:endParaRPr lang="ar-EG" sz="5400" b="1" dirty="0"/>
          </a:p>
          <a:p>
            <a:pPr algn="ctr" rtl="1"/>
            <a:br>
              <a:rPr lang="ar-EG" sz="5400" b="1" dirty="0"/>
            </a:br>
            <a:r>
              <a:rPr lang="ar-EG" sz="5400" b="1" dirty="0"/>
              <a:t>والوعد أكيد وأنا واثق فيه</a:t>
            </a:r>
            <a:br>
              <a:rPr lang="ar-EG" sz="5400" b="1" dirty="0"/>
            </a:br>
            <a:r>
              <a:rPr lang="ar-EG" sz="5400" b="1" dirty="0"/>
              <a:t>إن العالم </a:t>
            </a:r>
            <a:r>
              <a:rPr lang="ar-EG" sz="5400" b="1" dirty="0" err="1"/>
              <a:t>ده</a:t>
            </a:r>
            <a:r>
              <a:rPr lang="ar-EG" sz="5400" b="1" dirty="0"/>
              <a:t> مغلوب فيه</a:t>
            </a:r>
          </a:p>
          <a:p>
            <a:pPr algn="ctr"/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51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والحرب تزيد والسيف في </a:t>
            </a:r>
            <a:r>
              <a:rPr lang="ar-EG" sz="6600" b="1" dirty="0" err="1">
                <a:solidFill>
                  <a:srgbClr val="00582A"/>
                </a:solidFill>
              </a:rPr>
              <a:t>الإيد</a:t>
            </a:r>
            <a:r>
              <a:rPr lang="ar-EG" sz="6600" b="1" dirty="0">
                <a:solidFill>
                  <a:srgbClr val="00582A"/>
                </a:solidFill>
              </a:rPr>
              <a:t> سيف الروح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في الصخر أمان وأنا بالإيمان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خلف المجروح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</TotalTime>
  <Words>142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292</cp:revision>
  <dcterms:created xsi:type="dcterms:W3CDTF">2021-12-07T14:30:00Z</dcterms:created>
  <dcterms:modified xsi:type="dcterms:W3CDTF">2024-04-16T12:38:46Z</dcterms:modified>
</cp:coreProperties>
</file>