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337" r:id="rId3"/>
    <p:sldId id="346" r:id="rId4"/>
    <p:sldId id="325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29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58" d="100"/>
          <a:sy n="58" d="100"/>
        </p:scale>
        <p:origin x="48" y="4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405397"/>
            <a:ext cx="8763000" cy="4319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بارفع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اسمك عالي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596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 قربك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بالقى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الأمان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حضنك هو المكان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اللي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بالقى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كفايتي فيه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وبتملاني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بالحنان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712180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بارفع</a:t>
            </a:r>
            <a:r>
              <a:rPr lang="ar-EG" sz="7200" b="1" dirty="0">
                <a:solidFill>
                  <a:srgbClr val="003300"/>
                </a:solidFill>
              </a:rPr>
              <a:t> اسمك عالي</a:t>
            </a:r>
          </a:p>
          <a:p>
            <a:pPr algn="ctr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وباعليك</a:t>
            </a:r>
            <a:r>
              <a:rPr lang="ar-EG" sz="7200" b="1" dirty="0">
                <a:solidFill>
                  <a:srgbClr val="003300"/>
                </a:solidFill>
              </a:rPr>
              <a:t> فوق كل غالي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حبك لي هو ضماني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بطول الطريق</a:t>
            </a:r>
          </a:p>
        </p:txBody>
      </p:sp>
    </p:spTree>
    <p:extLst>
      <p:ext uri="{BB962C8B-B14F-4D97-AF65-F5344CB8AC3E}">
        <p14:creationId xmlns:p14="http://schemas.microsoft.com/office/powerpoint/2010/main" val="2354643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858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ده انت إلهي الغالي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وفرحة قلبي وكل آمالي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وجودك جنبي هو أماني</a:t>
            </a:r>
          </a:p>
          <a:p>
            <a:pPr algn="ctr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إنت</a:t>
            </a:r>
            <a:r>
              <a:rPr lang="ar-EG" sz="7200" b="1" dirty="0">
                <a:solidFill>
                  <a:srgbClr val="003300"/>
                </a:solidFill>
              </a:rPr>
              <a:t> الصديق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860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بارفع</a:t>
            </a:r>
            <a:r>
              <a:rPr lang="ar-EG" sz="7200" b="1" dirty="0">
                <a:solidFill>
                  <a:srgbClr val="003300"/>
                </a:solidFill>
              </a:rPr>
              <a:t> اسمك عالي</a:t>
            </a:r>
          </a:p>
          <a:p>
            <a:pPr algn="ctr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وباعليك</a:t>
            </a:r>
            <a:r>
              <a:rPr lang="ar-EG" sz="7200" b="1" dirty="0">
                <a:solidFill>
                  <a:srgbClr val="003300"/>
                </a:solidFill>
              </a:rPr>
              <a:t> فوق كل غالي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حبك لي هو ضماني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بطول الطريق</a:t>
            </a:r>
          </a:p>
        </p:txBody>
      </p:sp>
    </p:spTree>
    <p:extLst>
      <p:ext uri="{BB962C8B-B14F-4D97-AF65-F5344CB8AC3E}">
        <p14:creationId xmlns:p14="http://schemas.microsoft.com/office/powerpoint/2010/main" val="99405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858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ده انت إلهي الغالي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وفرحة قلبي وكل آمالي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وجودك جنبي هو أماني</a:t>
            </a:r>
          </a:p>
          <a:p>
            <a:pPr algn="ctr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إنت</a:t>
            </a:r>
            <a:r>
              <a:rPr lang="ar-EG" sz="7200" b="1" dirty="0">
                <a:solidFill>
                  <a:srgbClr val="003300"/>
                </a:solidFill>
              </a:rPr>
              <a:t> الصديق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169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596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بتنور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ضلمتي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وبتشفي وحدتي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وف عز الضعف تكون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لي فرحي وقوتي</a:t>
            </a: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بارفع</a:t>
            </a:r>
            <a:r>
              <a:rPr lang="ar-EG" sz="7200" b="1" dirty="0">
                <a:solidFill>
                  <a:srgbClr val="003300"/>
                </a:solidFill>
              </a:rPr>
              <a:t> اسمك عالي</a:t>
            </a:r>
          </a:p>
          <a:p>
            <a:pPr algn="ctr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وباعليك</a:t>
            </a:r>
            <a:r>
              <a:rPr lang="ar-EG" sz="7200" b="1" dirty="0">
                <a:solidFill>
                  <a:srgbClr val="003300"/>
                </a:solidFill>
              </a:rPr>
              <a:t> فوق كل غالي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حبك لي هو ضماني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بطول الطريق</a:t>
            </a:r>
          </a:p>
        </p:txBody>
      </p:sp>
    </p:spTree>
    <p:extLst>
      <p:ext uri="{BB962C8B-B14F-4D97-AF65-F5344CB8AC3E}">
        <p14:creationId xmlns:p14="http://schemas.microsoft.com/office/powerpoint/2010/main" val="2502040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858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ده انت إلهي الغالي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وفرحة قلبي وكل آمالي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وجودك جنبي هو أماني</a:t>
            </a:r>
          </a:p>
          <a:p>
            <a:pPr algn="ctr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إنت</a:t>
            </a:r>
            <a:r>
              <a:rPr lang="ar-EG" sz="7200" b="1" dirty="0">
                <a:solidFill>
                  <a:srgbClr val="003300"/>
                </a:solidFill>
              </a:rPr>
              <a:t> الصديق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150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596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بايدك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بتغطيني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وجوه ف قلبك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بتخبيني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ومعايا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تكون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فوق الصعب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بتعليني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936037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بارفع</a:t>
            </a:r>
            <a:r>
              <a:rPr lang="ar-EG" sz="7200" b="1" dirty="0">
                <a:solidFill>
                  <a:srgbClr val="003300"/>
                </a:solidFill>
              </a:rPr>
              <a:t> اسمك عالي</a:t>
            </a:r>
          </a:p>
          <a:p>
            <a:pPr algn="ctr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وباعليك</a:t>
            </a:r>
            <a:r>
              <a:rPr lang="ar-EG" sz="7200" b="1" dirty="0">
                <a:solidFill>
                  <a:srgbClr val="003300"/>
                </a:solidFill>
              </a:rPr>
              <a:t> فوق كل غالي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حبك لي هو ضماني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بطول الطريق</a:t>
            </a:r>
          </a:p>
        </p:txBody>
      </p:sp>
    </p:spTree>
    <p:extLst>
      <p:ext uri="{BB962C8B-B14F-4D97-AF65-F5344CB8AC3E}">
        <p14:creationId xmlns:p14="http://schemas.microsoft.com/office/powerpoint/2010/main" val="2620834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858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ده انت إلهي الغالي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وفرحة قلبي وكل آمالي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وجودك جنبي هو أماني</a:t>
            </a:r>
          </a:p>
          <a:p>
            <a:pPr algn="ctr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إنت</a:t>
            </a:r>
            <a:r>
              <a:rPr lang="ar-EG" sz="7200" b="1" dirty="0">
                <a:solidFill>
                  <a:srgbClr val="003300"/>
                </a:solidFill>
              </a:rPr>
              <a:t> الصديق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287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160</Words>
  <Application>Microsoft Office PowerPoint</Application>
  <PresentationFormat>عرض على الشاشة (4:3)</PresentationFormat>
  <Paragraphs>53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7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116</cp:revision>
  <dcterms:created xsi:type="dcterms:W3CDTF">2021-12-07T14:30:00Z</dcterms:created>
  <dcterms:modified xsi:type="dcterms:W3CDTF">2024-04-12T10:00:06Z</dcterms:modified>
</cp:coreProperties>
</file>