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3" r:id="rId3"/>
    <p:sldId id="31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بارفع</a:t>
            </a:r>
            <a:r>
              <a:rPr lang="ar-EG" altLang="ar-EG" sz="7200" b="1" dirty="0"/>
              <a:t> ذبيحتي بفرح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 err="1">
                <a:cs typeface="+mn-cs"/>
              </a:rPr>
              <a:t>بارفَع</a:t>
            </a:r>
            <a:r>
              <a:rPr lang="ar-EG" sz="4000" b="1" dirty="0">
                <a:cs typeface="+mn-cs"/>
              </a:rPr>
              <a:t> ذَبيحتــــي بفَرَح </a:t>
            </a:r>
            <a:r>
              <a:rPr lang="ar-EG" sz="4000" b="1" dirty="0" err="1">
                <a:cs typeface="+mn-cs"/>
              </a:rPr>
              <a:t>مَليَـــانَــــــة</a:t>
            </a:r>
            <a:r>
              <a:rPr lang="ar-EG" sz="4000" b="1" dirty="0">
                <a:cs typeface="+mn-cs"/>
              </a:rPr>
              <a:t> بالتَّسبيح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بإيمَان </a:t>
            </a:r>
            <a:r>
              <a:rPr lang="ar-EG" sz="4000" b="1" dirty="0" err="1">
                <a:cs typeface="+mn-cs"/>
              </a:rPr>
              <a:t>باشُوف</a:t>
            </a:r>
            <a:r>
              <a:rPr lang="ar-EG" sz="4000" b="1" dirty="0">
                <a:cs typeface="+mn-cs"/>
              </a:rPr>
              <a:t> الوَعد مِن </a:t>
            </a:r>
            <a:r>
              <a:rPr lang="ar-EG" sz="4000" b="1" dirty="0" err="1">
                <a:cs typeface="+mn-cs"/>
              </a:rPr>
              <a:t>عَالبُعد</a:t>
            </a:r>
            <a:br>
              <a:rPr lang="ar-EG" sz="4000" b="1" dirty="0">
                <a:cs typeface="+mn-cs"/>
              </a:rPr>
            </a:br>
            <a:r>
              <a:rPr lang="ar-EG" sz="4000" b="1" dirty="0" err="1">
                <a:cs typeface="+mn-cs"/>
              </a:rPr>
              <a:t>بارفَع</a:t>
            </a:r>
            <a:r>
              <a:rPr lang="ar-EG" sz="4000" b="1" dirty="0">
                <a:cs typeface="+mn-cs"/>
              </a:rPr>
              <a:t> ذَبيحتي بفَرَح وِإن كان في وِسط الضِّيق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لأن صَـــاحب الوَعد رَبّ المَجد </a:t>
            </a:r>
            <a:r>
              <a:rPr lang="ar-EG" sz="4000" b="1" dirty="0" err="1">
                <a:cs typeface="+mn-cs"/>
              </a:rPr>
              <a:t>بارفَع</a:t>
            </a:r>
            <a:r>
              <a:rPr lang="ar-EG" sz="4000" b="1" dirty="0">
                <a:cs typeface="+mn-cs"/>
              </a:rPr>
              <a:t> ذَبيحتي بفَرَح</a:t>
            </a:r>
            <a:endParaRPr lang="en-US" sz="4000" b="1" dirty="0">
              <a:cs typeface="+mn-cs"/>
            </a:endParaRPr>
          </a:p>
          <a:p>
            <a:pPr rtl="1"/>
            <a:br>
              <a:rPr lang="en-US" sz="1600" b="1" dirty="0">
                <a:cs typeface="+mn-cs"/>
              </a:rPr>
            </a:br>
            <a:r>
              <a:rPr lang="en-US" sz="2800" b="1" dirty="0"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barfaa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thabihti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farah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maliana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bettasbeeh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beeman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bashof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elwaad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aalboad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barfaa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thabihti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farah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wen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kan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fi west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eDDeek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le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ann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Sahb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elwaad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rabb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elmajd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barfaa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thabihti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farah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300" b="1" dirty="0">
                <a:cs typeface="+mn-cs"/>
              </a:rPr>
              <a:t>I raise my sacrifice of praise with rejoicing </a:t>
            </a:r>
          </a:p>
          <a:p>
            <a:pPr rtl="1"/>
            <a:r>
              <a:rPr lang="en-US" sz="2300" b="1" dirty="0">
                <a:cs typeface="+mn-cs"/>
              </a:rPr>
              <a:t>as I see the promise from afar by faith.</a:t>
            </a:r>
          </a:p>
          <a:p>
            <a:pPr rtl="1"/>
            <a:r>
              <a:rPr lang="en-US" sz="2300" b="1" dirty="0">
                <a:cs typeface="+mn-cs"/>
              </a:rPr>
              <a:t> In troubles I  still raise my sacrifice in joy </a:t>
            </a:r>
          </a:p>
          <a:p>
            <a:pPr rtl="1"/>
            <a:r>
              <a:rPr lang="en-US" sz="2300" b="1" dirty="0">
                <a:cs typeface="+mn-cs"/>
              </a:rPr>
              <a:t>because the Lord of glory promised.</a:t>
            </a:r>
            <a:endParaRPr lang="ar-EG" sz="23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(سُبحَاً وَمَجدَاً يا إلَهـــــــــي 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شُكرِي وِحَمدي وِفَرحِتي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باهدِيك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(عَلى كُلِّ شِيء لم أمسِكــــه باليَدّ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كُلِّ ما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هاتقَدِّمُــــه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الغَدّ)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سُبحَـــــــاً وَمَجــــــــدَاً ليــــــــك</a:t>
            </a:r>
          </a:p>
          <a:p>
            <a:pPr algn="ctr"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farheti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bahdeek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shea lam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amseko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belyadd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hat2addemo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lghadd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and praises to You with all gratitude and thanks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what You did and what You did not yet.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3840</TotalTime>
  <Words>202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328</cp:revision>
  <dcterms:created xsi:type="dcterms:W3CDTF">2021-12-07T14:30:00Z</dcterms:created>
  <dcterms:modified xsi:type="dcterms:W3CDTF">2023-06-03T08:27:40Z</dcterms:modified>
</cp:coreProperties>
</file>