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0" r:id="rId4"/>
    <p:sldId id="309" r:id="rId5"/>
    <p:sldId id="35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ذبيحتي بفرح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بارفع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ذبيحتي بفرح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مليانه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بالتسبيح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بإيمان يشوف الوعد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ع البعد</a:t>
            </a: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ذبيحتي بفرح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 كان في وسط الضيق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 صاحب الوعد رب المجد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ذبيحتي بفرح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dirty="0">
                <a:cs typeface="+mn-cs"/>
              </a:rPr>
              <a:t>(سبحاً و مجداً </a:t>
            </a:r>
          </a:p>
          <a:p>
            <a:pPr algn="ctr" rtl="1"/>
            <a:r>
              <a:rPr lang="ar-EG" sz="8000" b="1" dirty="0">
                <a:cs typeface="+mn-cs"/>
              </a:rPr>
              <a:t>يا الهي ليك</a:t>
            </a:r>
          </a:p>
          <a:p>
            <a:pPr algn="ctr" rtl="1"/>
            <a:r>
              <a:rPr lang="ar-EG" sz="8000" b="1" dirty="0">
                <a:cs typeface="+mn-cs"/>
              </a:rPr>
              <a:t> شكري وحمدي </a:t>
            </a:r>
          </a:p>
          <a:p>
            <a:pPr algn="ctr" rtl="1"/>
            <a:r>
              <a:rPr lang="ar-EG" sz="8000" b="1" dirty="0">
                <a:cs typeface="+mn-cs"/>
              </a:rPr>
              <a:t>وفرحتي </a:t>
            </a:r>
            <a:r>
              <a:rPr lang="ar-EG" sz="8000" b="1" dirty="0" err="1">
                <a:cs typeface="+mn-cs"/>
              </a:rPr>
              <a:t>باهديك</a:t>
            </a:r>
            <a:r>
              <a:rPr lang="ar-EG" sz="8000" b="1" dirty="0">
                <a:cs typeface="+mn-cs"/>
              </a:rPr>
              <a:t>)2</a:t>
            </a:r>
          </a:p>
          <a:p>
            <a:pPr algn="ctr" rtl="1"/>
            <a:endParaRPr lang="ar-EG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(على كل شيء </a:t>
            </a:r>
          </a:p>
          <a:p>
            <a:pPr algn="ctr" rtl="1"/>
            <a:r>
              <a:rPr lang="ar-EG" sz="7200" b="1" dirty="0">
                <a:cs typeface="+mn-cs"/>
              </a:rPr>
              <a:t>لم امسكه باليد </a:t>
            </a:r>
          </a:p>
          <a:p>
            <a:pPr algn="ctr" rtl="1"/>
            <a:r>
              <a:rPr lang="ar-EG" sz="7200" b="1" dirty="0">
                <a:cs typeface="+mn-cs"/>
              </a:rPr>
              <a:t>على كل ما </a:t>
            </a:r>
          </a:p>
          <a:p>
            <a:pPr algn="ctr" rtl="1"/>
            <a:r>
              <a:rPr lang="ar-EG" sz="7200" b="1" dirty="0" err="1">
                <a:cs typeface="+mn-cs"/>
              </a:rPr>
              <a:t>هاتقدمه</a:t>
            </a:r>
            <a:r>
              <a:rPr lang="ar-EG" sz="7200" b="1" dirty="0">
                <a:cs typeface="+mn-cs"/>
              </a:rPr>
              <a:t> في الغد)2</a:t>
            </a:r>
          </a:p>
          <a:p>
            <a:pPr algn="ctr" rtl="1"/>
            <a:r>
              <a:rPr lang="ar-EG" sz="7200" b="1" dirty="0">
                <a:cs typeface="+mn-cs"/>
              </a:rPr>
              <a:t>سبحاً ومجداً ليك</a:t>
            </a:r>
          </a:p>
          <a:p>
            <a:pPr algn="ctr" rtl="1"/>
            <a:endParaRPr lang="ar-EG" sz="7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277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64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2023-02-05T12:38:41Z</dcterms:modified>
</cp:coreProperties>
</file>