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8" r:id="rId6"/>
    <p:sldId id="316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8"/>
            <p14:sldId id="316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816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5400" b="1" dirty="0" err="1"/>
              <a:t>باعمِل</a:t>
            </a:r>
            <a:r>
              <a:rPr lang="ar-EG" altLang="ar-EG" sz="5400" b="1" dirty="0"/>
              <a:t> قَليل وعَارِف 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5400" b="1" dirty="0"/>
              <a:t>(أنا </a:t>
            </a:r>
            <a:r>
              <a:rPr lang="ar-EG" altLang="ar-EG" sz="5400" b="1" dirty="0" err="1"/>
              <a:t>مطَّمِّن</a:t>
            </a:r>
            <a:r>
              <a:rPr lang="ar-EG" altLang="ar-EG" sz="5400" b="1" dirty="0"/>
              <a:t>)</a:t>
            </a:r>
            <a:endParaRPr lang="ar-EG" sz="5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باعمِل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قَليل وعَــارِف   إن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الكِتير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عَليك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زَيِّ الفَل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اح اللـي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بيغرِس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لكن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النَّمَا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عَليك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baamel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aleel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aaref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inne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elketeer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zaye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alfallah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elli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byeghres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aalaik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do a little but You do the major part; like the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sower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who plants seeds but You let them grow.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{(أنا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مِطَّمِّن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إنَّك سَهرَان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عالزَّرعَايَة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تكَبَّر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تِأمِّن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وُصُول السَّاير لِلغَايَة}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{(ana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mettammen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ealzzaraaya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tkabbar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taammen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woSol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essayer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lelghaya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}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assured that You watch the little plant and 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guarantee that we can reach our goals.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الشَّمس إن غَابت وَأنا مَاشي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وضِحكوا النَّاس عَلَيَّ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رَاح أكَمِّل في اللِّيل مِشوَاري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دي شَمسك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طَالَّة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فِيَّ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eshshams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ghabet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mashi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Dehko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alnnas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aalayya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akammel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fillail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meshwari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di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shamsak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talla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fia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If the sun sets while I am going and people laugh at</a:t>
            </a:r>
          </a:p>
          <a:p>
            <a:pPr rtl="1"/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me, I will keep going in the dark because You light is in me.</a:t>
            </a:r>
            <a:endParaRPr lang="ar-EG" sz="2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333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{(أنا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مِطَّمِّن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إنَّك سَهرَان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عالزَّرعَايَة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تكَبَّر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تِأمِّن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وُصُول السَّاير لِلغَايَة}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{(ana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mettammen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ealzzaraaya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tkabbar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taammen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woSol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essayer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lelghaya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}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assured that You watch the little plant and 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guarantee that we can reach our goals.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09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مُش مِتفاجئ في الغُربَة بشيء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دالسَّيِّد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قال وكلامُه يتِمّ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العَالَم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هايكون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لِيكُم ضِيق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لكن أنا غَلَبت العَالَم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mosh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metfajea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ghorba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shea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dassayed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kalamo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yetemm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haykon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leekom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Deeq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ghalabt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elaalam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not surprised by anything in my pilgrimage as the Master said that we will have hardships in the world but He defeated the world.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74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</a:p>
          <a:p>
            <a:pPr algn="ctr"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{(أنا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مِطَّمِّن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إنَّك سَهرَان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عالزَّرعَايَة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تكَبَّر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تِأمِّن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وُصُول السَّاير لِلغَايَة}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{(ana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mettammen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ennak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ealzzaraaya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tkabbar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wenta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taammen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woSol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essayer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lelghaya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}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am assured that You watch the little plant and </a:t>
            </a:r>
          </a:p>
          <a:p>
            <a:pPr algn="ctr"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guarantee that we can reach our goals.</a:t>
            </a:r>
            <a:endParaRPr lang="ar-EG" sz="4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105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3851</TotalTime>
  <Words>400</Words>
  <Application>Microsoft Office PowerPoint</Application>
  <PresentationFormat>عرض على الشاشة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332</cp:revision>
  <dcterms:created xsi:type="dcterms:W3CDTF">2021-12-07T14:30:00Z</dcterms:created>
  <dcterms:modified xsi:type="dcterms:W3CDTF">2023-06-03T14:18:05Z</dcterms:modified>
</cp:coreProperties>
</file>