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3" r:id="rId3"/>
    <p:sldId id="314" r:id="rId4"/>
    <p:sldId id="315" r:id="rId5"/>
    <p:sldId id="316" r:id="rId6"/>
    <p:sldId id="31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9" d="100"/>
          <a:sy n="89" d="100"/>
        </p:scale>
        <p:origin x="17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بالحكمة </a:t>
            </a:r>
            <a:r>
              <a:rPr lang="ar-EG" altLang="ar-EG" sz="7200" b="1" dirty="0" err="1"/>
              <a:t>إنت</a:t>
            </a:r>
            <a:r>
              <a:rPr lang="ar-EG" altLang="ar-EG" sz="7200" b="1" dirty="0"/>
              <a:t> وحدك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 بالحِكمَة </a:t>
            </a:r>
            <a:r>
              <a:rPr lang="ar-EG" b="1" dirty="0" err="1">
                <a:cs typeface="+mn-cs"/>
              </a:rPr>
              <a:t>إنتَ</a:t>
            </a:r>
            <a:r>
              <a:rPr lang="ar-EG" b="1" dirty="0">
                <a:cs typeface="+mn-cs"/>
              </a:rPr>
              <a:t> وَحدَك مَاسِـك زِمَام الأمرْ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كُل ال</a:t>
            </a:r>
            <a:r>
              <a:rPr lang="ar-SA" b="1" dirty="0">
                <a:cs typeface="+mn-cs"/>
              </a:rPr>
              <a:t>خُيُوط</a:t>
            </a:r>
            <a:r>
              <a:rPr lang="ar-EG" b="1" dirty="0">
                <a:cs typeface="+mn-cs"/>
              </a:rPr>
              <a:t> </a:t>
            </a:r>
            <a:r>
              <a:rPr lang="ar-EG" b="1" dirty="0" err="1">
                <a:cs typeface="+mn-cs"/>
              </a:rPr>
              <a:t>فى</a:t>
            </a:r>
            <a:r>
              <a:rPr lang="ar-EG" b="1" dirty="0">
                <a:cs typeface="+mn-cs"/>
              </a:rPr>
              <a:t> يَدَّك وأمين بطــــول العُمرْ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ليك الكِلمَة الأخيرَة مَهمَــــا قالوا </a:t>
            </a:r>
            <a:r>
              <a:rPr lang="ar-EG" b="1" dirty="0" err="1">
                <a:cs typeface="+mn-cs"/>
              </a:rPr>
              <a:t>فى</a:t>
            </a:r>
            <a:r>
              <a:rPr lang="ar-EG" b="1" dirty="0">
                <a:cs typeface="+mn-cs"/>
              </a:rPr>
              <a:t> كَلامْ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عَالي </a:t>
            </a:r>
            <a:r>
              <a:rPr lang="ar-EG" b="1" dirty="0" err="1">
                <a:cs typeface="+mn-cs"/>
              </a:rPr>
              <a:t>وإيدَك</a:t>
            </a:r>
            <a:r>
              <a:rPr lang="ar-EG" b="1" dirty="0">
                <a:cs typeface="+mn-cs"/>
              </a:rPr>
              <a:t> قَديرَة قلبك مَليَــــان حَنــــانْ</a:t>
            </a:r>
            <a:endParaRPr lang="en-US" b="1" dirty="0">
              <a:cs typeface="+mn-cs"/>
            </a:endParaRPr>
          </a:p>
          <a:p>
            <a:pPr rtl="1"/>
            <a:br>
              <a:rPr lang="en-US" sz="2800" b="1" dirty="0"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bel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hekma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enta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wahdak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masek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zemam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elamr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koll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elkhoyot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yaddak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we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ameen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tol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elaomr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leek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elkelm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alakheera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mahma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aalof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kalam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aali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edak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qadeera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albak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malian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hanan</a:t>
            </a:r>
            <a:endParaRPr lang="en-US" sz="24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You control everything with wisdom, You have full control.</a:t>
            </a:r>
          </a:p>
          <a:p>
            <a:pPr rtl="1"/>
            <a:r>
              <a:rPr lang="en-US" sz="2400" b="1" dirty="0">
                <a:cs typeface="+mn-cs"/>
              </a:rPr>
              <a:t> You have the final word. You are high with a </a:t>
            </a:r>
          </a:p>
          <a:p>
            <a:pPr rtl="1"/>
            <a:r>
              <a:rPr lang="en-US" sz="2400" b="1" dirty="0">
                <a:cs typeface="+mn-cs"/>
              </a:rPr>
              <a:t>mighty hand and a heart full of compassion.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2- </a:t>
            </a:r>
            <a:r>
              <a:rPr lang="ar-EG" b="1" dirty="0"/>
              <a:t>صَالِح </a:t>
            </a:r>
            <a:r>
              <a:rPr lang="ar-EG" b="1" dirty="0" err="1"/>
              <a:t>إنتَ</a:t>
            </a:r>
            <a:r>
              <a:rPr lang="ar-EG" b="1" dirty="0"/>
              <a:t> ومُحسِن صَالِح بطول العُمرْ</a:t>
            </a:r>
            <a:br>
              <a:rPr lang="ar-EG" b="1" dirty="0"/>
            </a:br>
            <a:r>
              <a:rPr lang="ar-EG" b="1" dirty="0"/>
              <a:t>وفى سِترك </a:t>
            </a:r>
            <a:r>
              <a:rPr lang="ar-EG" b="1" dirty="0" err="1"/>
              <a:t>إنتَ</a:t>
            </a:r>
            <a:r>
              <a:rPr lang="ar-EG" b="1" dirty="0"/>
              <a:t> نُســكُن مَهمَا السِّنين بتمُرْ</a:t>
            </a:r>
            <a:br>
              <a:rPr lang="ar-EG" b="1" dirty="0"/>
            </a:br>
            <a:r>
              <a:rPr lang="ar-EG" b="1" dirty="0"/>
              <a:t>مَهمَا الظُّرُوف تِعَـانِد وإن مَرِّت الأزَمَاتْ</a:t>
            </a:r>
            <a:br>
              <a:rPr lang="ar-EG" b="1" dirty="0"/>
            </a:br>
            <a:r>
              <a:rPr lang="ar-EG" b="1" dirty="0"/>
              <a:t>تِفضَل </a:t>
            </a:r>
            <a:r>
              <a:rPr lang="ar-SA" b="1" dirty="0"/>
              <a:t>بت</a:t>
            </a:r>
            <a:r>
              <a:rPr lang="ar-EG" b="1" dirty="0"/>
              <a:t>ق</a:t>
            </a:r>
            <a:r>
              <a:rPr lang="ar-SA" b="1" dirty="0"/>
              <a:t>و</a:t>
            </a:r>
            <a:r>
              <a:rPr lang="ar-EG" b="1" dirty="0"/>
              <a:t>د وسَــــانِد </a:t>
            </a:r>
            <a:r>
              <a:rPr lang="ar-EG" b="1" dirty="0" err="1"/>
              <a:t>فى</a:t>
            </a:r>
            <a:r>
              <a:rPr lang="ar-EG" b="1" dirty="0"/>
              <a:t> أصعبِ الأوقاتْ</a:t>
            </a:r>
            <a:endParaRPr lang="en-US" b="1" dirty="0"/>
          </a:p>
          <a:p>
            <a:pPr rtl="1"/>
            <a:br>
              <a:rPr lang="en-US" sz="2800" b="1" dirty="0"/>
            </a:br>
            <a:r>
              <a:rPr lang="en-US" sz="2400" b="1" dirty="0">
                <a:solidFill>
                  <a:srgbClr val="FF0000"/>
                </a:solidFill>
              </a:rPr>
              <a:t>Saleh </a:t>
            </a:r>
            <a:r>
              <a:rPr lang="en-US" sz="2400" b="1" dirty="0" err="1">
                <a:solidFill>
                  <a:srgbClr val="FF0000"/>
                </a:solidFill>
              </a:rPr>
              <a:t>enta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mohsen</a:t>
            </a:r>
            <a:r>
              <a:rPr lang="en-US" sz="2400" b="1" dirty="0">
                <a:solidFill>
                  <a:srgbClr val="FF0000"/>
                </a:solidFill>
              </a:rPr>
              <a:t>   Saleh be </a:t>
            </a:r>
            <a:r>
              <a:rPr lang="en-US" sz="2400" b="1" dirty="0" err="1">
                <a:solidFill>
                  <a:srgbClr val="FF0000"/>
                </a:solidFill>
              </a:rPr>
              <a:t>tol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elaomr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wef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setrak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enta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noskon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mahma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esseneen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betmorr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mahma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alzzorof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teaaned</a:t>
            </a:r>
            <a:r>
              <a:rPr lang="en-US" sz="2400" b="1" dirty="0">
                <a:solidFill>
                  <a:srgbClr val="FF0000"/>
                </a:solidFill>
              </a:rPr>
              <a:t>   wen </a:t>
            </a:r>
            <a:r>
              <a:rPr lang="en-US" sz="2400" b="1" dirty="0" err="1">
                <a:solidFill>
                  <a:srgbClr val="FF0000"/>
                </a:solidFill>
              </a:rPr>
              <a:t>marret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elazamat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tefDal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betqod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saned</a:t>
            </a:r>
            <a:r>
              <a:rPr lang="en-US" sz="2400" b="1" dirty="0">
                <a:solidFill>
                  <a:srgbClr val="FF0000"/>
                </a:solidFill>
              </a:rPr>
              <a:t>   fi </a:t>
            </a:r>
            <a:r>
              <a:rPr lang="en-US" sz="2400" b="1" dirty="0" err="1">
                <a:solidFill>
                  <a:srgbClr val="FF0000"/>
                </a:solidFill>
              </a:rPr>
              <a:t>aSaab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elawkat</a:t>
            </a:r>
            <a:endParaRPr lang="ar-EG" sz="24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400" b="1" dirty="0"/>
              <a:t>You are good and generous and we live at Your shelter. </a:t>
            </a:r>
          </a:p>
          <a:p>
            <a:pPr rtl="1"/>
            <a:r>
              <a:rPr lang="en-US" sz="2400" b="1" dirty="0"/>
              <a:t>During the hardest times, You still lead and support us.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925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dirty="0">
                <a:cs typeface="+mn-cs"/>
              </a:rPr>
              <a:t>3</a:t>
            </a:r>
            <a:r>
              <a:rPr lang="ar-EG" b="1" dirty="0">
                <a:cs typeface="+mn-cs"/>
              </a:rPr>
              <a:t>- </a:t>
            </a:r>
            <a:r>
              <a:rPr lang="ar-EG" b="1" dirty="0"/>
              <a:t>ما </a:t>
            </a:r>
            <a:r>
              <a:rPr lang="ar-EG" b="1" dirty="0" err="1"/>
              <a:t>بتِدِّي</a:t>
            </a:r>
            <a:r>
              <a:rPr lang="ar-EG" b="1" dirty="0"/>
              <a:t> إلَّا الخِير مَهمَا المَشـهَد ظَلامْ</a:t>
            </a:r>
            <a:br>
              <a:rPr lang="ar-EG" b="1" dirty="0"/>
            </a:br>
            <a:r>
              <a:rPr lang="ar-EG" b="1" dirty="0"/>
              <a:t>كُلُّه بأمرك يصير دي وعودك مِش كَلامْ</a:t>
            </a:r>
            <a:br>
              <a:rPr lang="ar-EG" b="1" dirty="0"/>
            </a:br>
            <a:r>
              <a:rPr lang="ar-EG" b="1" dirty="0"/>
              <a:t>تَفاصِيل العُمر عَندَك حَاسِــــبها بالإتقانْ</a:t>
            </a:r>
            <a:br>
              <a:rPr lang="ar-EG" b="1" dirty="0"/>
            </a:br>
            <a:r>
              <a:rPr lang="ar-EG" b="1" dirty="0"/>
              <a:t>وحَياتي هِيَّ مِلكَك حُبَّك أفضَل ضَمَــانْ</a:t>
            </a:r>
            <a:endParaRPr lang="en-US" b="1" dirty="0"/>
          </a:p>
          <a:p>
            <a:pPr rtl="1"/>
            <a:br>
              <a:rPr lang="en-US" sz="2800" b="1" dirty="0"/>
            </a:br>
            <a:r>
              <a:rPr lang="en-US" sz="2400" b="1" dirty="0" err="1">
                <a:solidFill>
                  <a:srgbClr val="FF0000"/>
                </a:solidFill>
              </a:rPr>
              <a:t>mabteddi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ella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alkhair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mahm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almashhad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zalam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kollo</a:t>
            </a:r>
            <a:r>
              <a:rPr lang="en-US" sz="2400" b="1" dirty="0">
                <a:solidFill>
                  <a:srgbClr val="FF0000"/>
                </a:solidFill>
              </a:rPr>
              <a:t> be </a:t>
            </a:r>
            <a:r>
              <a:rPr lang="en-US" sz="2400" b="1" dirty="0" err="1">
                <a:solidFill>
                  <a:srgbClr val="FF0000"/>
                </a:solidFill>
              </a:rPr>
              <a:t>amrak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yeSeer</a:t>
            </a:r>
            <a:r>
              <a:rPr lang="en-US" sz="2400" b="1" dirty="0">
                <a:solidFill>
                  <a:srgbClr val="FF0000"/>
                </a:solidFill>
              </a:rPr>
              <a:t>   di </a:t>
            </a:r>
            <a:r>
              <a:rPr lang="en-US" sz="2400" b="1" dirty="0" err="1">
                <a:solidFill>
                  <a:srgbClr val="FF0000"/>
                </a:solidFill>
              </a:rPr>
              <a:t>woaodak</a:t>
            </a:r>
            <a:r>
              <a:rPr lang="en-US" sz="2400" b="1" dirty="0">
                <a:solidFill>
                  <a:srgbClr val="FF0000"/>
                </a:solidFill>
              </a:rPr>
              <a:t> mesh kalam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tafaSeel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elaomr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aandak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hasebha</a:t>
            </a:r>
            <a:r>
              <a:rPr lang="en-US" sz="2400" b="1" dirty="0">
                <a:solidFill>
                  <a:srgbClr val="FF0000"/>
                </a:solidFill>
              </a:rPr>
              <a:t> bel </a:t>
            </a:r>
            <a:r>
              <a:rPr lang="en-US" sz="2400" b="1" dirty="0" err="1">
                <a:solidFill>
                  <a:srgbClr val="FF0000"/>
                </a:solidFill>
              </a:rPr>
              <a:t>etqan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we </a:t>
            </a:r>
            <a:r>
              <a:rPr lang="en-US" sz="2400" b="1" dirty="0" err="1">
                <a:solidFill>
                  <a:srgbClr val="FF0000"/>
                </a:solidFill>
              </a:rPr>
              <a:t>hayati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melkak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hobbak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afDal</a:t>
            </a:r>
            <a:r>
              <a:rPr lang="en-US" sz="2400" b="1" dirty="0">
                <a:solidFill>
                  <a:srgbClr val="FF0000"/>
                </a:solidFill>
              </a:rPr>
              <a:t> Daman</a:t>
            </a: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400" b="1" dirty="0"/>
              <a:t>As You promised, You always give good things.</a:t>
            </a:r>
          </a:p>
          <a:p>
            <a:pPr rtl="1"/>
            <a:r>
              <a:rPr lang="en-US" sz="2400" b="1" dirty="0"/>
              <a:t> You calculate all the details of my life accurately and Your</a:t>
            </a:r>
          </a:p>
          <a:p>
            <a:pPr rtl="1"/>
            <a:r>
              <a:rPr lang="en-US" sz="2400" b="1" dirty="0"/>
              <a:t> love is my best assurance.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289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 </a:t>
            </a:r>
            <a:r>
              <a:rPr lang="ar-EG" b="1" dirty="0"/>
              <a:t>إدِّيني عِينين تشُوفَك وتصَدَّق بالإيمَــــانْ</a:t>
            </a:r>
            <a:br>
              <a:rPr lang="ar-EG" b="1" dirty="0"/>
            </a:br>
            <a:r>
              <a:rPr lang="ar-EG" b="1" dirty="0" err="1"/>
              <a:t>دا</a:t>
            </a:r>
            <a:r>
              <a:rPr lang="ar-EG" b="1" dirty="0"/>
              <a:t> مَفيش أمر يفوتك وفى </a:t>
            </a:r>
            <a:r>
              <a:rPr lang="ar-EG" b="1" dirty="0" err="1"/>
              <a:t>إيدَك</a:t>
            </a:r>
            <a:r>
              <a:rPr lang="ar-EG" b="1" dirty="0"/>
              <a:t> السُّــــــلطَانْ</a:t>
            </a:r>
            <a:br>
              <a:rPr lang="ar-EG" b="1" dirty="0"/>
            </a:br>
            <a:r>
              <a:rPr lang="ar-EG" b="1" dirty="0"/>
              <a:t>يا حَبيبـــــي سَاعِدْني أشكُر وأسَلِّم وأستَريحْ</a:t>
            </a:r>
            <a:br>
              <a:rPr lang="ar-EG" b="1" dirty="0"/>
            </a:br>
            <a:r>
              <a:rPr lang="ar-EG" b="1" dirty="0"/>
              <a:t>وأخضَع لَك رَبِّي وأصبُر </a:t>
            </a:r>
            <a:r>
              <a:rPr lang="ar-EG" b="1" dirty="0" err="1"/>
              <a:t>إنتَ</a:t>
            </a:r>
            <a:r>
              <a:rPr lang="ar-EG" b="1" dirty="0"/>
              <a:t> حُكمَك صَحيحْ</a:t>
            </a:r>
            <a:endParaRPr lang="en-US" b="1" dirty="0"/>
          </a:p>
          <a:p>
            <a:pPr rtl="1"/>
            <a:br>
              <a:rPr lang="en-US" sz="2000" b="1" dirty="0"/>
            </a:br>
            <a:r>
              <a:rPr lang="en-US" sz="2400" b="1" dirty="0" err="1">
                <a:solidFill>
                  <a:srgbClr val="FF0000"/>
                </a:solidFill>
              </a:rPr>
              <a:t>eddini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aenain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teshofak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wetSaddak</a:t>
            </a:r>
            <a:r>
              <a:rPr lang="en-US" sz="2400" b="1" dirty="0">
                <a:solidFill>
                  <a:srgbClr val="FF0000"/>
                </a:solidFill>
              </a:rPr>
              <a:t> bel </a:t>
            </a:r>
            <a:r>
              <a:rPr lang="en-US" sz="2400" b="1" dirty="0" err="1">
                <a:solidFill>
                  <a:srgbClr val="FF0000"/>
                </a:solidFill>
              </a:rPr>
              <a:t>eman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da </a:t>
            </a:r>
            <a:r>
              <a:rPr lang="en-US" sz="2400" b="1" dirty="0" err="1">
                <a:solidFill>
                  <a:srgbClr val="FF0000"/>
                </a:solidFill>
              </a:rPr>
              <a:t>mafeesh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amr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yefotak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wef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edak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essoltan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habibi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saaedni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ashkor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wasallem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wastareeh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wakhDaalak</a:t>
            </a:r>
            <a:r>
              <a:rPr lang="en-US" sz="2400" b="1" dirty="0">
                <a:solidFill>
                  <a:srgbClr val="FF0000"/>
                </a:solidFill>
              </a:rPr>
              <a:t> rabbi </a:t>
            </a:r>
            <a:r>
              <a:rPr lang="en-US" sz="2400" b="1" dirty="0" err="1">
                <a:solidFill>
                  <a:srgbClr val="FF0000"/>
                </a:solidFill>
              </a:rPr>
              <a:t>waSbor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enta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hokmak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Saheeh</a:t>
            </a:r>
            <a:endParaRPr lang="en-US" sz="24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400" b="1" dirty="0"/>
              <a:t>Give me eyes to see You and believe that You are omnipotent. Beloved, help me give thanks, relax and</a:t>
            </a:r>
          </a:p>
          <a:p>
            <a:pPr rtl="1"/>
            <a:r>
              <a:rPr lang="en-US" sz="2400" b="1" dirty="0"/>
              <a:t> submit to Your judgment which is always right.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972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5- </a:t>
            </a:r>
            <a:r>
              <a:rPr lang="ar-EG" b="1" dirty="0"/>
              <a:t>يتبَعني خِير ورَحمَة دَايماً وفى كُل</a:t>
            </a:r>
            <a:r>
              <a:rPr lang="ar-SA" b="1" dirty="0"/>
              <a:t>ِّ</a:t>
            </a:r>
            <a:r>
              <a:rPr lang="ar-EG" b="1" dirty="0"/>
              <a:t> يُومْ</a:t>
            </a:r>
            <a:br>
              <a:rPr lang="ar-EG" b="1" dirty="0"/>
            </a:br>
            <a:r>
              <a:rPr lang="ar-EG" b="1" dirty="0"/>
              <a:t>إكليل إحسَـــــــان ورَأفَة فُوقِي دَايما</a:t>
            </a:r>
            <a:r>
              <a:rPr lang="ar-SA" b="1" dirty="0"/>
              <a:t>ً</a:t>
            </a:r>
            <a:r>
              <a:rPr lang="ar-EG" b="1" dirty="0"/>
              <a:t> يدُومْ</a:t>
            </a:r>
            <a:br>
              <a:rPr lang="ar-EG" b="1" dirty="0"/>
            </a:br>
            <a:r>
              <a:rPr lang="ar-EG" b="1" dirty="0"/>
              <a:t>وأنا </a:t>
            </a:r>
            <a:r>
              <a:rPr lang="ar-EG" b="1" dirty="0" err="1"/>
              <a:t>تَايه</a:t>
            </a:r>
            <a:r>
              <a:rPr lang="ar-EG" b="1" dirty="0"/>
              <a:t> </a:t>
            </a:r>
            <a:r>
              <a:rPr lang="ar-EG" b="1" dirty="0" err="1"/>
              <a:t>بِترَاقِبنــــي</a:t>
            </a:r>
            <a:r>
              <a:rPr lang="ar-EG" b="1" dirty="0"/>
              <a:t> وبتِرثي لِكُلِّ ضَعفي</a:t>
            </a:r>
            <a:br>
              <a:rPr lang="ar-EG" b="1" dirty="0"/>
            </a:br>
            <a:r>
              <a:rPr lang="ar-EG" b="1" dirty="0"/>
              <a:t>تِشفَع لي وتعَالِجنــــي وبنِعمَة ترُد نَفسي</a:t>
            </a:r>
            <a:endParaRPr lang="en-US" b="1" dirty="0"/>
          </a:p>
          <a:p>
            <a:pPr rtl="1"/>
            <a:br>
              <a:rPr lang="en-US" sz="2400" b="1" dirty="0"/>
            </a:br>
            <a:r>
              <a:rPr lang="en-US" sz="2400" b="1" dirty="0" err="1">
                <a:solidFill>
                  <a:srgbClr val="FF0000"/>
                </a:solidFill>
              </a:rPr>
              <a:t>yetbaani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khair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rahma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dayman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wef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yom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ekleel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ehsan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raafa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foki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dayman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yedom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wana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tayeh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betrakebni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webterthi</a:t>
            </a:r>
            <a:r>
              <a:rPr lang="en-US" sz="2400" b="1" dirty="0">
                <a:solidFill>
                  <a:srgbClr val="FF0000"/>
                </a:solidFill>
              </a:rPr>
              <a:t> le </a:t>
            </a:r>
            <a:r>
              <a:rPr lang="en-US" sz="2400" b="1" dirty="0" err="1">
                <a:solidFill>
                  <a:srgbClr val="FF0000"/>
                </a:solidFill>
              </a:rPr>
              <a:t>kol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Daafi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teshfaali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wetaalejni</a:t>
            </a:r>
            <a:r>
              <a:rPr lang="en-US" sz="2400" b="1" dirty="0">
                <a:solidFill>
                  <a:srgbClr val="FF0000"/>
                </a:solidFill>
              </a:rPr>
              <a:t>   web </a:t>
            </a:r>
            <a:r>
              <a:rPr lang="en-US" sz="2400" b="1" dirty="0" err="1">
                <a:solidFill>
                  <a:srgbClr val="FF0000"/>
                </a:solidFill>
              </a:rPr>
              <a:t>neama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trodd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nafsi</a:t>
            </a:r>
            <a:endParaRPr lang="ar-EG" sz="24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400" b="1" dirty="0"/>
              <a:t>Goodness follows me all my life with a crown of blessings.</a:t>
            </a:r>
          </a:p>
          <a:p>
            <a:pPr rtl="1"/>
            <a:r>
              <a:rPr lang="en-US" sz="2400" b="1" dirty="0"/>
              <a:t> When I am lost, You watch me, empathize with me,</a:t>
            </a:r>
          </a:p>
          <a:p>
            <a:pPr rtl="1"/>
            <a:r>
              <a:rPr lang="en-US" sz="2400" b="1" dirty="0"/>
              <a:t> heal me and restore me with grace.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262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3853</TotalTime>
  <Words>42</Words>
  <Application>Microsoft Office PowerPoint</Application>
  <PresentationFormat>عرض على الشاشة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332</cp:revision>
  <dcterms:created xsi:type="dcterms:W3CDTF">2021-12-07T14:30:00Z</dcterms:created>
  <dcterms:modified xsi:type="dcterms:W3CDTF">2023-06-09T08:54:33Z</dcterms:modified>
</cp:coreProperties>
</file>