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6" r:id="rId3"/>
    <p:sldId id="420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/>
              <a:t>بالحكمة </a:t>
            </a:r>
            <a:r>
              <a:rPr lang="ar-EG" sz="6600" b="1" dirty="0" err="1"/>
              <a:t>انت</a:t>
            </a:r>
            <a:r>
              <a:rPr lang="ar-EG" sz="6600" b="1" dirty="0"/>
              <a:t> وحدك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61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 </a:t>
            </a:r>
            <a:endParaRPr lang="ar-EG" sz="7200" b="1" dirty="0"/>
          </a:p>
          <a:p>
            <a:pPr algn="ctr" rtl="1"/>
            <a:r>
              <a:rPr lang="ar-EG" sz="7200" b="1" dirty="0"/>
              <a:t>( يتبعني خير ورحمة </a:t>
            </a:r>
          </a:p>
          <a:p>
            <a:pPr algn="ctr" rtl="1"/>
            <a:r>
              <a:rPr lang="ar-EG" sz="7200" b="1" dirty="0" err="1"/>
              <a:t>دايماً</a:t>
            </a:r>
            <a:r>
              <a:rPr lang="ar-EG" sz="7200" b="1" dirty="0"/>
              <a:t> وفي كل يوم </a:t>
            </a:r>
          </a:p>
          <a:p>
            <a:pPr algn="ctr" rtl="1"/>
            <a:r>
              <a:rPr lang="ar-EG" sz="7200" b="1" dirty="0"/>
              <a:t>إكليل إحسان ورافة </a:t>
            </a:r>
          </a:p>
          <a:p>
            <a:pPr algn="ctr" rtl="1"/>
            <a:r>
              <a:rPr lang="ar-EG" sz="7200" b="1" dirty="0"/>
              <a:t>فوقي </a:t>
            </a:r>
            <a:r>
              <a:rPr lang="ar-EG" sz="7200" b="1" dirty="0" err="1"/>
              <a:t>دايماً</a:t>
            </a:r>
            <a:r>
              <a:rPr lang="ar-EG" sz="7200" b="1" dirty="0"/>
              <a:t> يدوم )2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90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 ( وأنا تايه بتراقبني </a:t>
            </a:r>
          </a:p>
          <a:p>
            <a:pPr algn="ctr" rtl="1"/>
            <a:r>
              <a:rPr lang="ar-EG" sz="7200" b="1" dirty="0" err="1"/>
              <a:t>وبترثي</a:t>
            </a:r>
            <a:r>
              <a:rPr lang="ar-EG" sz="7200" b="1" dirty="0"/>
              <a:t> لكل ضعفي</a:t>
            </a:r>
          </a:p>
          <a:p>
            <a:pPr algn="ctr" rtl="1"/>
            <a:r>
              <a:rPr lang="ar-EG" sz="7200" b="1" dirty="0"/>
              <a:t> تشفع لي وتعالجني </a:t>
            </a:r>
          </a:p>
          <a:p>
            <a:pPr algn="ctr" rtl="1"/>
            <a:r>
              <a:rPr lang="ar-EG" sz="7200" b="1" dirty="0"/>
              <a:t>وبنعمة ترد نفسي )2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611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( بالحكمة </a:t>
            </a:r>
            <a:r>
              <a:rPr lang="ar-EG" sz="7200" b="1" dirty="0" err="1"/>
              <a:t>إنت</a:t>
            </a:r>
            <a:r>
              <a:rPr lang="ar-EG" sz="7200" b="1" dirty="0"/>
              <a:t> وحدك </a:t>
            </a:r>
          </a:p>
          <a:p>
            <a:pPr algn="ctr" rtl="1"/>
            <a:r>
              <a:rPr lang="ar-EG" sz="7200" b="1" dirty="0"/>
              <a:t>ماسك زمام الأمر </a:t>
            </a:r>
          </a:p>
          <a:p>
            <a:pPr algn="ctr" rtl="1"/>
            <a:r>
              <a:rPr lang="ar-EG" sz="7200" b="1" dirty="0"/>
              <a:t>كل الخيوط في يدك</a:t>
            </a:r>
          </a:p>
          <a:p>
            <a:pPr algn="ctr" rtl="1"/>
            <a:r>
              <a:rPr lang="ar-EG" sz="7200" b="1" dirty="0"/>
              <a:t> وآمين بطول العمر )2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7443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 ( ليك الكلمه الأخيرة </a:t>
            </a:r>
          </a:p>
          <a:p>
            <a:pPr algn="ctr" rtl="1"/>
            <a:r>
              <a:rPr lang="ar-EG" sz="7200" b="1" dirty="0"/>
              <a:t>مهما قالوا في كلام </a:t>
            </a:r>
          </a:p>
          <a:p>
            <a:pPr algn="ctr" rtl="1"/>
            <a:r>
              <a:rPr lang="ar-EG" sz="7200" b="1" dirty="0"/>
              <a:t>عالي وإيدك قديرة </a:t>
            </a:r>
          </a:p>
          <a:p>
            <a:pPr algn="ctr" rtl="1"/>
            <a:r>
              <a:rPr lang="ar-EG" sz="7200" b="1" dirty="0"/>
              <a:t>قلبك مليان حنان )2</a:t>
            </a:r>
          </a:p>
          <a:p>
            <a:pPr algn="ctr"/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( صالح </a:t>
            </a:r>
            <a:r>
              <a:rPr lang="ar-EG" sz="7200" b="1" dirty="0" err="1"/>
              <a:t>إنت</a:t>
            </a:r>
            <a:r>
              <a:rPr lang="ar-EG" sz="7200" b="1" dirty="0"/>
              <a:t> ومحسن </a:t>
            </a:r>
          </a:p>
          <a:p>
            <a:pPr algn="ctr" rtl="1"/>
            <a:r>
              <a:rPr lang="ar-EG" sz="7200" b="1" dirty="0"/>
              <a:t>صالح بطول العمر </a:t>
            </a:r>
          </a:p>
          <a:p>
            <a:pPr algn="ctr" rtl="1"/>
            <a:r>
              <a:rPr lang="ar-EG" sz="7200" b="1" dirty="0"/>
              <a:t>وفي سترك </a:t>
            </a:r>
            <a:r>
              <a:rPr lang="ar-EG" sz="7200" b="1" dirty="0" err="1"/>
              <a:t>إنت</a:t>
            </a:r>
            <a:r>
              <a:rPr lang="ar-EG" sz="7200" b="1" dirty="0"/>
              <a:t> نسكن </a:t>
            </a:r>
          </a:p>
          <a:p>
            <a:pPr algn="ctr" rtl="1"/>
            <a:r>
              <a:rPr lang="ar-EG" sz="7200" b="1" dirty="0"/>
              <a:t>مهما السنين بتمر )2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14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 مهما الظروف تعاند</a:t>
            </a:r>
          </a:p>
          <a:p>
            <a:pPr algn="ctr" rtl="1"/>
            <a:r>
              <a:rPr lang="ar-EG" sz="7200" b="1" dirty="0"/>
              <a:t> وإن مرت الأزمات </a:t>
            </a:r>
          </a:p>
          <a:p>
            <a:pPr algn="ctr" rtl="1"/>
            <a:r>
              <a:rPr lang="ar-EG" sz="7200" b="1" dirty="0"/>
              <a:t>تفضل </a:t>
            </a:r>
            <a:r>
              <a:rPr lang="ar-EG" sz="7200" b="1" dirty="0" err="1"/>
              <a:t>بتقود</a:t>
            </a:r>
            <a:r>
              <a:rPr lang="ar-EG" sz="7200" b="1" dirty="0"/>
              <a:t> وساند </a:t>
            </a:r>
          </a:p>
          <a:p>
            <a:pPr algn="ctr" rtl="1"/>
            <a:r>
              <a:rPr lang="ar-EG" sz="7200" b="1" dirty="0"/>
              <a:t>في أصعب الأوقات )2</a:t>
            </a:r>
          </a:p>
          <a:p>
            <a:pPr algn="ctr"/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02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( ما </a:t>
            </a:r>
            <a:r>
              <a:rPr lang="ar-EG" sz="7200" b="1" dirty="0" err="1"/>
              <a:t>بتدي</a:t>
            </a:r>
            <a:r>
              <a:rPr lang="ar-EG" sz="7200" b="1" dirty="0"/>
              <a:t> إلا الخير </a:t>
            </a:r>
          </a:p>
          <a:p>
            <a:pPr algn="ctr" rtl="1"/>
            <a:r>
              <a:rPr lang="ar-EG" sz="7200" b="1" dirty="0"/>
              <a:t>مهما المشهد ظلام </a:t>
            </a:r>
          </a:p>
          <a:p>
            <a:pPr algn="ctr" rtl="1"/>
            <a:r>
              <a:rPr lang="ar-EG" sz="7200" b="1" dirty="0"/>
              <a:t>كله بأمرك يصير </a:t>
            </a:r>
          </a:p>
          <a:p>
            <a:pPr algn="ctr" rtl="1"/>
            <a:r>
              <a:rPr lang="ar-EG" sz="7200" b="1" dirty="0" err="1"/>
              <a:t>دي</a:t>
            </a:r>
            <a:r>
              <a:rPr lang="ar-EG" sz="7200" b="1" dirty="0"/>
              <a:t> وعودك مش كلام )2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 تفاصيل العمر عندك </a:t>
            </a:r>
          </a:p>
          <a:p>
            <a:pPr algn="ctr" rtl="1"/>
            <a:r>
              <a:rPr lang="ar-EG" sz="7200" b="1" dirty="0"/>
              <a:t>حاسبها بالإتقان </a:t>
            </a:r>
          </a:p>
          <a:p>
            <a:pPr algn="ctr" rtl="1"/>
            <a:r>
              <a:rPr lang="ar-EG" sz="7200" b="1" dirty="0"/>
              <a:t>وحياتي هي ملكك </a:t>
            </a:r>
          </a:p>
          <a:p>
            <a:pPr algn="ctr" rtl="1"/>
            <a:r>
              <a:rPr lang="ar-EG" sz="7200" b="1" dirty="0"/>
              <a:t>حبك أفضل ضمان )2</a:t>
            </a:r>
          </a:p>
          <a:p>
            <a:pPr algn="ctr"/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  <a:endParaRPr lang="ar-EG" sz="7200" b="1" dirty="0"/>
          </a:p>
          <a:p>
            <a:pPr algn="ctr" rtl="1"/>
            <a:r>
              <a:rPr lang="ar-EG" sz="7200" b="1" dirty="0"/>
              <a:t>( إديني عينين تشوفك </a:t>
            </a:r>
          </a:p>
          <a:p>
            <a:pPr algn="ctr" rtl="1"/>
            <a:r>
              <a:rPr lang="ar-EG" sz="7200" b="1" dirty="0"/>
              <a:t>وتصدق بالإيمان </a:t>
            </a:r>
          </a:p>
          <a:p>
            <a:pPr algn="ctr" rtl="1"/>
            <a:r>
              <a:rPr lang="ar-EG" sz="7200" b="1" dirty="0" err="1"/>
              <a:t>دا</a:t>
            </a:r>
            <a:r>
              <a:rPr lang="ar-EG" sz="7200" b="1" dirty="0"/>
              <a:t> ما فيش أمر يفوتك </a:t>
            </a:r>
          </a:p>
          <a:p>
            <a:pPr algn="ctr" rtl="1"/>
            <a:r>
              <a:rPr lang="ar-EG" sz="7200" b="1" dirty="0"/>
              <a:t>وفي </a:t>
            </a:r>
            <a:r>
              <a:rPr lang="ar-EG" sz="7200" b="1" dirty="0" err="1"/>
              <a:t>إيدك</a:t>
            </a:r>
            <a:r>
              <a:rPr lang="ar-EG" sz="7200" b="1" dirty="0"/>
              <a:t> السلطان )2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 يا حبيبي ساعدني أشكر أسلــــــم وأستريـــــــح </a:t>
            </a:r>
          </a:p>
          <a:p>
            <a:pPr algn="ctr" rtl="1"/>
            <a:r>
              <a:rPr lang="ar-EG" sz="7200" b="1" dirty="0"/>
              <a:t>وأخضع لك ربي واصبر </a:t>
            </a:r>
          </a:p>
          <a:p>
            <a:pPr algn="ctr" rtl="1"/>
            <a:r>
              <a:rPr lang="ar-EG" sz="7200" b="1" dirty="0"/>
              <a:t>إنت حكمك صحيح )2</a:t>
            </a:r>
          </a:p>
          <a:p>
            <a:pPr algn="ctr"/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2014</TotalTime>
  <Words>182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296</cp:revision>
  <dcterms:created xsi:type="dcterms:W3CDTF">2021-12-07T14:30:00Z</dcterms:created>
  <dcterms:modified xsi:type="dcterms:W3CDTF">2024-04-16T12:15:32Z</dcterms:modified>
</cp:coreProperties>
</file>