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406" r:id="rId3"/>
    <p:sldId id="423" r:id="rId4"/>
    <p:sldId id="424" r:id="rId5"/>
    <p:sldId id="407" r:id="rId6"/>
    <p:sldId id="408" r:id="rId7"/>
    <p:sldId id="409" r:id="rId8"/>
    <p:sldId id="425" r:id="rId9"/>
    <p:sldId id="426" r:id="rId10"/>
    <p:sldId id="410" r:id="rId11"/>
    <p:sldId id="429" r:id="rId12"/>
    <p:sldId id="427" r:id="rId13"/>
    <p:sldId id="428" r:id="rId14"/>
    <p:sldId id="430" r:id="rId15"/>
    <p:sldId id="431" r:id="rId16"/>
    <p:sldId id="432" r:id="rId17"/>
    <p:sldId id="433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23"/>
            <p14:sldId id="424"/>
            <p14:sldId id="407"/>
            <p14:sldId id="408"/>
            <p14:sldId id="409"/>
            <p14:sldId id="425"/>
            <p14:sldId id="426"/>
            <p14:sldId id="410"/>
            <p14:sldId id="429"/>
            <p14:sldId id="427"/>
            <p14:sldId id="428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بالعز أمــــــر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 </a:t>
            </a:r>
          </a:p>
          <a:p>
            <a:pPr algn="ctr" rtl="1"/>
            <a:r>
              <a:rPr lang="ar-EG" sz="6600" b="1" dirty="0"/>
              <a:t>ليه الكلمة وليه السلطان</a:t>
            </a:r>
          </a:p>
          <a:p>
            <a:pPr algn="ctr" rtl="1"/>
            <a:r>
              <a:rPr lang="ar-EG" sz="6600" b="1" dirty="0"/>
              <a:t> من يقف في وجهه</a:t>
            </a:r>
            <a:br>
              <a:rPr lang="ar-EG" sz="6600" b="1" dirty="0"/>
            </a:br>
            <a:r>
              <a:rPr lang="ar-EG" sz="6600" b="1" dirty="0"/>
              <a:t>هو الكائن ومن قد كان </a:t>
            </a:r>
          </a:p>
          <a:p>
            <a:pPr algn="ctr" rtl="1"/>
            <a:r>
              <a:rPr lang="ar-EG" sz="6600" b="1" dirty="0"/>
              <a:t>يهوه هو اسمه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291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 </a:t>
            </a:r>
            <a:br>
              <a:rPr lang="ar-EG" sz="6600" b="1" dirty="0"/>
            </a:br>
            <a:r>
              <a:rPr lang="ar-EG" sz="6600" b="1" dirty="0"/>
              <a:t>في شخصه لنا الضمان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يسوع من مثلــــــــــه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40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أصل اللي مسيج حوالينا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اله السموات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هو اللي حكم علي أعادينا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تهرب م التسبيحات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191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6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هو مسيحنا وهو فادينا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من عنا صلب ومــــــات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621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3091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 </a:t>
            </a:r>
          </a:p>
          <a:p>
            <a:pPr algn="ctr" rtl="1"/>
            <a:r>
              <a:rPr lang="ar-EG" sz="6600" b="1" dirty="0"/>
              <a:t>من أجلي كسر كل المصاريع </a:t>
            </a:r>
          </a:p>
          <a:p>
            <a:pPr algn="ctr" rtl="1"/>
            <a:r>
              <a:rPr lang="ar-EG" sz="6600" b="1" dirty="0"/>
              <a:t>أنار لي الظلمات </a:t>
            </a:r>
          </a:p>
          <a:p>
            <a:pPr algn="ctr" rtl="1"/>
            <a:r>
              <a:rPr lang="ar-EG" sz="6600" b="1" dirty="0"/>
              <a:t>وجعل من دمه لي حصن منيع </a:t>
            </a:r>
          </a:p>
          <a:p>
            <a:pPr algn="ctr" rtl="1"/>
            <a:r>
              <a:rPr lang="ar-EG" sz="6600" b="1" dirty="0"/>
              <a:t>أسحق بيه الحيات  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56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291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 </a:t>
            </a:r>
            <a:br>
              <a:rPr lang="ar-EG" sz="6600" b="1" dirty="0"/>
            </a:br>
            <a:r>
              <a:rPr lang="ar-EG" sz="6600" b="1" dirty="0"/>
              <a:t>حمل في جسده خطايانا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وشفانــــا بالجلـــــــــدات</a:t>
            </a: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2564137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أصل اللي مسيج حوالينا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اله السموات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هو اللي حكم علي أعادينا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تهرب م التسبيحات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90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6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هو مسيحنا وهو فادينا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من عنا صلب ومــــــات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3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600" b="1" dirty="0"/>
              <a:t>-1</a:t>
            </a:r>
          </a:p>
          <a:p>
            <a:pPr algn="ctr" rtl="1"/>
            <a:r>
              <a:rPr lang="ar-EG" sz="6600" b="1" dirty="0"/>
              <a:t>بالعز أمر ورفع راسي </a:t>
            </a:r>
          </a:p>
          <a:p>
            <a:pPr algn="ctr" rtl="1"/>
            <a:r>
              <a:rPr lang="ar-EG" sz="6600" b="1" dirty="0"/>
              <a:t>وسدد عني الدين</a:t>
            </a:r>
            <a:br>
              <a:rPr lang="ar-EG" sz="6600" b="1" dirty="0"/>
            </a:br>
            <a:r>
              <a:rPr lang="ar-EG" sz="6600" b="1" dirty="0"/>
              <a:t>وهو الهي صار لي خلاصي </a:t>
            </a:r>
          </a:p>
          <a:p>
            <a:pPr algn="ctr" rtl="1"/>
            <a:r>
              <a:rPr lang="ar-EG" sz="6600" b="1" dirty="0"/>
              <a:t>صلب ما بين لصين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br>
              <a:rPr lang="ar-EG" sz="6600" b="1" dirty="0"/>
            </a:br>
            <a:r>
              <a:rPr lang="ar-EG" sz="6600" b="1" dirty="0"/>
              <a:t>يعجز عن وصفه إحساسي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يسوعنا الأميـــــــــــــــــن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0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أصل اللي مسيج حوالينا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اله السموات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هو اللي حكم علي أعادينا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تهرب م التسبيحات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8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6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هو مسيحنا وهو فادينا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من عنا صلب ومــــــات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هو اللي نشلني ونجاني </a:t>
            </a:r>
          </a:p>
          <a:p>
            <a:pPr algn="ctr" rtl="1"/>
            <a:r>
              <a:rPr lang="ar-EG" sz="6600" b="1" dirty="0"/>
              <a:t>من طين </a:t>
            </a:r>
            <a:r>
              <a:rPr lang="ar-EG" sz="6600" b="1" dirty="0" err="1"/>
              <a:t>الحمأة</a:t>
            </a:r>
            <a:br>
              <a:rPr lang="ar-EG" sz="6600" b="1" dirty="0"/>
            </a:br>
            <a:r>
              <a:rPr lang="ar-EG" sz="6600" b="1" dirty="0"/>
              <a:t>هو اللي غسلني وكساني </a:t>
            </a:r>
          </a:p>
          <a:p>
            <a:pPr algn="ctr" rtl="1"/>
            <a:r>
              <a:rPr lang="ar-EG" sz="6600" b="1" dirty="0"/>
              <a:t>بتوب النعمة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68536"/>
            <a:ext cx="9982199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هو اللي عطاني سلطاني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علـــــي الخطيــــــــــــــة</a:t>
            </a:r>
            <a:endParaRPr lang="ar-SA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أصل اللي مسيج حوالينا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اله السموات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هو اللي حكم علي أعادينا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تهرب م التسبيحات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6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6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هو مسيحنا وهو فادينا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من عنا صلب ومــــــات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4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226</Words>
  <Application>Microsoft Office PowerPoint</Application>
  <PresentationFormat>On-screen Show (4:3)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296</cp:revision>
  <dcterms:created xsi:type="dcterms:W3CDTF">2021-12-07T14:30:00Z</dcterms:created>
  <dcterms:modified xsi:type="dcterms:W3CDTF">2024-04-16T12:09:29Z</dcterms:modified>
</cp:coreProperties>
</file>