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6" r:id="rId3"/>
    <p:sldId id="420" r:id="rId4"/>
    <p:sldId id="42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بحبك </a:t>
            </a:r>
            <a:r>
              <a:rPr lang="ar-EG" sz="6600" b="1" dirty="0" err="1"/>
              <a:t>باهديلك</a:t>
            </a:r>
            <a:r>
              <a:rPr lang="ar-EG" sz="6600" b="1" dirty="0"/>
              <a:t> كل </a:t>
            </a:r>
            <a:r>
              <a:rPr lang="ar-EG" sz="6600" b="1" dirty="0" err="1"/>
              <a:t>قلبى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270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بحبك.. </a:t>
            </a:r>
            <a:r>
              <a:rPr lang="ar-EG" sz="7200" b="1" dirty="0" err="1"/>
              <a:t>باهديلك</a:t>
            </a:r>
            <a:r>
              <a:rPr lang="ar-EG" sz="7200" b="1" dirty="0"/>
              <a:t> كل قلبي</a:t>
            </a:r>
            <a:br>
              <a:rPr lang="ar-EG" sz="7200" b="1" dirty="0"/>
            </a:br>
            <a:r>
              <a:rPr lang="ar-EG" sz="7200" b="1" dirty="0"/>
              <a:t>بحبك.. </a:t>
            </a:r>
            <a:r>
              <a:rPr lang="ar-EG" sz="7200" b="1" dirty="0" err="1"/>
              <a:t>باهديلك</a:t>
            </a:r>
            <a:r>
              <a:rPr lang="ar-EG" sz="7200" b="1" dirty="0"/>
              <a:t> كل عمري</a:t>
            </a:r>
            <a:br>
              <a:rPr lang="ar-EG" sz="7200" b="1" dirty="0"/>
            </a:br>
            <a:r>
              <a:rPr lang="ar-EG" sz="7200" b="1" dirty="0"/>
              <a:t>بحبك.. بحبك.. بحبك </a:t>
            </a:r>
          </a:p>
          <a:p>
            <a:pPr algn="ctr"/>
            <a:r>
              <a:rPr lang="ar-EG" sz="7200" b="1" dirty="0"/>
              <a:t>يا يســـــــــوع</a:t>
            </a:r>
            <a:br>
              <a:rPr lang="ar-EG" sz="7200" b="1" dirty="0"/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يا يسوعي حبك لي </a:t>
            </a:r>
          </a:p>
          <a:p>
            <a:pPr algn="ctr"/>
            <a:r>
              <a:rPr lang="ar-EG" sz="6600" b="1" dirty="0"/>
              <a:t>هو أغلي ما </a:t>
            </a:r>
            <a:r>
              <a:rPr lang="ar-EG" sz="6600" b="1" dirty="0" err="1"/>
              <a:t>فى</a:t>
            </a:r>
            <a:r>
              <a:rPr lang="ar-EG" sz="6600" b="1" dirty="0"/>
              <a:t> حياتي</a:t>
            </a:r>
            <a:br>
              <a:rPr lang="ar-EG" sz="6600" b="1" dirty="0"/>
            </a:br>
            <a:r>
              <a:rPr lang="ar-EG" sz="6600" b="1" dirty="0"/>
              <a:t>بحبك تتغير كل قلبي </a:t>
            </a:r>
          </a:p>
          <a:p>
            <a:pPr algn="ctr"/>
            <a:r>
              <a:rPr lang="ar-EG" sz="6600" b="1" dirty="0"/>
              <a:t>بحبك بتغير من طبيعتي </a:t>
            </a:r>
          </a:p>
          <a:p>
            <a:pPr algn="ctr"/>
            <a:r>
              <a:rPr lang="ar-EG" sz="6600" b="1" dirty="0"/>
              <a:t> بحبك بحبك بحبك يا يسوع</a:t>
            </a:r>
            <a:br>
              <a:rPr lang="ar-EG" sz="6600" b="1" dirty="0"/>
            </a:br>
            <a:endParaRPr lang="en-US" altLang="zh-CN" sz="66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لولا حبك </a:t>
            </a:r>
            <a:r>
              <a:rPr lang="ar-EG" sz="6600" b="1" dirty="0" err="1"/>
              <a:t>مين</a:t>
            </a:r>
            <a:r>
              <a:rPr lang="ar-EG" sz="6600" b="1" dirty="0"/>
              <a:t> أنا لولا عطفك </a:t>
            </a:r>
          </a:p>
          <a:p>
            <a:pPr algn="ctr"/>
            <a:r>
              <a:rPr lang="ar-EG" sz="6600" b="1" dirty="0"/>
              <a:t>فين </a:t>
            </a:r>
            <a:r>
              <a:rPr lang="ar-EG" sz="6600" b="1" dirty="0" err="1"/>
              <a:t>هالاقي</a:t>
            </a:r>
            <a:r>
              <a:rPr lang="ar-EG" sz="6600" b="1" dirty="0"/>
              <a:t> </a:t>
            </a:r>
            <a:r>
              <a:rPr lang="ar-EG" sz="6600" b="1" dirty="0" err="1"/>
              <a:t>الهنا</a:t>
            </a:r>
            <a:br>
              <a:rPr lang="ar-EG" sz="6600" b="1" dirty="0"/>
            </a:br>
            <a:r>
              <a:rPr lang="ar-EG" sz="6600" b="1" dirty="0"/>
              <a:t>وألقى حبك يضمني </a:t>
            </a:r>
          </a:p>
          <a:p>
            <a:pPr algn="ctr"/>
            <a:r>
              <a:rPr lang="ar-EG" sz="6600" b="1" dirty="0"/>
              <a:t>بكل ما فيا </a:t>
            </a:r>
            <a:r>
              <a:rPr lang="ar-EG" sz="6600" b="1" dirty="0" err="1"/>
              <a:t>بتحبني</a:t>
            </a:r>
            <a:br>
              <a:rPr lang="ar-EG" sz="6600" b="1" dirty="0"/>
            </a:br>
            <a:r>
              <a:rPr lang="ar-EG" sz="6600" b="1" dirty="0"/>
              <a:t>(يا رحيــــــــم)4</a:t>
            </a:r>
            <a:endParaRPr lang="en-US" altLang="zh-CN" sz="6600" b="1" dirty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73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298</cp:revision>
  <dcterms:created xsi:type="dcterms:W3CDTF">2021-12-07T14:30:00Z</dcterms:created>
  <dcterms:modified xsi:type="dcterms:W3CDTF">2024-04-16T12:42:00Z</dcterms:modified>
</cp:coreProperties>
</file>