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3" r:id="rId3"/>
    <p:sldId id="314" r:id="rId4"/>
    <p:sldId id="315" r:id="rId5"/>
    <p:sldId id="320" r:id="rId6"/>
    <p:sldId id="317" r:id="rId7"/>
    <p:sldId id="321" r:id="rId8"/>
    <p:sldId id="319" r:id="rId9"/>
    <p:sldId id="3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20"/>
            <p14:sldId id="317"/>
            <p14:sldId id="321"/>
            <p14:sldId id="319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64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بحبك ربي يعزفُ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6000" b="1" dirty="0">
                <a:cs typeface="+mn-cs"/>
              </a:rPr>
              <a:t>1-</a:t>
            </a:r>
            <a:r>
              <a:rPr lang="ar-EG" sz="6600" b="1" dirty="0">
                <a:cs typeface="+mn-cs"/>
              </a:rPr>
              <a:t> </a:t>
            </a:r>
            <a:r>
              <a:rPr lang="ar-EG" sz="6600" b="1" dirty="0"/>
              <a:t>بِحُبِّكَ رَبِّي يَعْزِفُ قلبي   </a:t>
            </a:r>
            <a:endParaRPr lang="en-US" sz="6600" b="1" dirty="0"/>
          </a:p>
          <a:p>
            <a:pPr rtl="1">
              <a:lnSpc>
                <a:spcPct val="150000"/>
              </a:lnSpc>
            </a:pPr>
            <a:r>
              <a:rPr lang="ar-EG" sz="6600" b="1" dirty="0"/>
              <a:t>ألحانَ فرَحٍ وِسَلامْ</a:t>
            </a:r>
            <a:br>
              <a:rPr lang="ar-EG" sz="6600" b="1" dirty="0"/>
            </a:br>
            <a:r>
              <a:rPr lang="ar-EG" sz="6600" b="1" dirty="0"/>
              <a:t>تَهْتِفُ نفس</a:t>
            </a:r>
            <a:r>
              <a:rPr lang="ar-SA" sz="6600" b="1" dirty="0"/>
              <a:t>ــ</a:t>
            </a:r>
            <a:r>
              <a:rPr lang="ar-EG" sz="6600" b="1" dirty="0"/>
              <a:t>ي كُلِّي لِرَبِّي   </a:t>
            </a:r>
            <a:endParaRPr lang="en-US" sz="6600" b="1" dirty="0"/>
          </a:p>
          <a:p>
            <a:pPr rtl="1">
              <a:lnSpc>
                <a:spcPct val="150000"/>
              </a:lnSpc>
            </a:pPr>
            <a:r>
              <a:rPr lang="ar-EG" sz="6600" b="1" dirty="0"/>
              <a:t>قلبي وَحُبِّـي وَالأيَّامْ</a:t>
            </a:r>
            <a:endParaRPr lang="en-US" sz="6600" b="1" dirty="0"/>
          </a:p>
          <a:p>
            <a:pPr rtl="1">
              <a:lnSpc>
                <a:spcPct val="150000"/>
              </a:lnSpc>
            </a:pPr>
            <a:endParaRPr lang="ar-EG" sz="4000" b="1" dirty="0"/>
          </a:p>
          <a:p>
            <a:pPr rtl="1">
              <a:lnSpc>
                <a:spcPct val="150000"/>
              </a:lnSpc>
            </a:pPr>
            <a:br>
              <a:rPr lang="en-US" sz="4000" b="1" dirty="0"/>
            </a:br>
            <a:endParaRPr lang="ar-EG" sz="40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3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أيا رَفيقي في كُلِّ دَرْبي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وَزِدْ حُبِّـــــــــــــــي لَكَ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وَلَيْسَ غَيْـــــــــــــــرَكَ</a:t>
            </a:r>
          </a:p>
          <a:p>
            <a:pPr rtl="1">
              <a:lnSpc>
                <a:spcPct val="200000"/>
              </a:lnSpc>
            </a:pPr>
            <a:br>
              <a:rPr lang="ar-EG" sz="3200" b="1" kern="0" dirty="0">
                <a:solidFill>
                  <a:srgbClr val="002060"/>
                </a:solidFill>
                <a:latin typeface="Arial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54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b="1" dirty="0">
                <a:cs typeface="+mn-cs"/>
              </a:rPr>
              <a:t>2- </a:t>
            </a:r>
            <a:r>
              <a:rPr lang="ar-EG" sz="6000" b="1" dirty="0"/>
              <a:t>بِحُبِّكَ رَبِّي لَذَّ حَدِيثي 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عَزَاءَ نفس</a:t>
            </a:r>
            <a:r>
              <a:rPr lang="ar-SA" sz="6000" b="1" dirty="0"/>
              <a:t>ـ</a:t>
            </a:r>
            <a:r>
              <a:rPr lang="ar-EG" sz="6000" b="1" dirty="0"/>
              <a:t>ي في الآلامْ</a:t>
            </a:r>
            <a:br>
              <a:rPr lang="ar-EG" sz="6000" b="1" dirty="0"/>
            </a:br>
            <a:r>
              <a:rPr lang="ar-EG" sz="6000" b="1" dirty="0"/>
              <a:t>تُشْفَى عِظام</a:t>
            </a:r>
            <a:r>
              <a:rPr lang="ar-SA" sz="6000" b="1" dirty="0"/>
              <a:t>ــ</a:t>
            </a:r>
            <a:r>
              <a:rPr lang="ar-EG" sz="6000" b="1" dirty="0"/>
              <a:t>ي تَحْيا بِفَرَحٍ 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يَفيضُ قلبي بالسَّـلامْ</a:t>
            </a:r>
          </a:p>
          <a:p>
            <a:pPr rtl="1">
              <a:lnSpc>
                <a:spcPct val="150000"/>
              </a:lnSpc>
            </a:pPr>
            <a:endParaRPr lang="ar-EG" sz="2400" b="1" dirty="0"/>
          </a:p>
          <a:p>
            <a:pPr rtl="1">
              <a:lnSpc>
                <a:spcPct val="150000"/>
              </a:lnSpc>
            </a:pPr>
            <a:br>
              <a:rPr lang="ar-EG" sz="2400" b="1" dirty="0"/>
            </a:b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903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3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أيا رَفيقي في كُلِّ دَرْبي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وَزِدْ حُبِّـــــــــــــــي لَكَ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وَلَيْسَ غَيْـــــــــــــــرَكَ</a:t>
            </a:r>
          </a:p>
          <a:p>
            <a:pPr rtl="1">
              <a:lnSpc>
                <a:spcPct val="200000"/>
              </a:lnSpc>
            </a:pPr>
            <a:br>
              <a:rPr lang="ar-EG" sz="3200" b="1" kern="0" dirty="0">
                <a:solidFill>
                  <a:srgbClr val="002060"/>
                </a:solidFill>
                <a:latin typeface="Arial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134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EG" sz="4000" b="1" dirty="0">
                <a:cs typeface="+mn-cs"/>
              </a:rPr>
              <a:t>3- </a:t>
            </a:r>
            <a:r>
              <a:rPr lang="ar-EG" sz="6000" b="1" dirty="0"/>
              <a:t>بِحُبِّكَ رَبِّي أطرَحُ خَوْفي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في صَليبِ فادِيَّ الحَن</a:t>
            </a:r>
            <a:r>
              <a:rPr lang="ar-SA" sz="6000" b="1" dirty="0"/>
              <a:t>ُ</a:t>
            </a:r>
            <a:r>
              <a:rPr lang="ar-EG" sz="6000" b="1" dirty="0"/>
              <a:t>ونْ</a:t>
            </a:r>
            <a:br>
              <a:rPr lang="ar-EG" sz="6000" b="1" dirty="0"/>
            </a:br>
            <a:r>
              <a:rPr lang="ar-EG" sz="6000" b="1" dirty="0"/>
              <a:t>حَيْثُ دِمَاكَ بَلْسَمُ رُوحِي 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تُشفى جِرَاحِي وَالشُّج</a:t>
            </a:r>
            <a:r>
              <a:rPr lang="ar-SA" sz="6000" b="1" dirty="0"/>
              <a:t>ــ</a:t>
            </a:r>
            <a:r>
              <a:rPr lang="ar-EG" sz="6000" b="1" dirty="0" err="1"/>
              <a:t>ونْ</a:t>
            </a:r>
            <a:endParaRPr lang="ar-EG" sz="6000" b="1" dirty="0"/>
          </a:p>
          <a:p>
            <a:pPr rtl="1">
              <a:lnSpc>
                <a:spcPct val="150000"/>
              </a:lnSpc>
            </a:pPr>
            <a:endParaRPr lang="ar-EG" sz="2000" b="1" dirty="0"/>
          </a:p>
          <a:p>
            <a:pPr rtl="1">
              <a:lnSpc>
                <a:spcPct val="150000"/>
              </a:lnSpc>
            </a:pPr>
            <a:br>
              <a:rPr lang="ar-EG" sz="2000" b="1" dirty="0"/>
            </a:b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65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3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أيا رَفيقي في كُلِّ دَرْبي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وَزِدْ حُبِّـــــــــــــــي لَكَ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وَلَيْسَ غَيْـــــــــــــــرَكَ</a:t>
            </a:r>
          </a:p>
          <a:p>
            <a:pPr rtl="1">
              <a:lnSpc>
                <a:spcPct val="200000"/>
              </a:lnSpc>
            </a:pPr>
            <a:br>
              <a:rPr lang="ar-EG" sz="3200" b="1" kern="0" dirty="0">
                <a:solidFill>
                  <a:srgbClr val="002060"/>
                </a:solidFill>
                <a:latin typeface="Arial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5963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 </a:t>
            </a:r>
            <a:r>
              <a:rPr lang="ar-EG" sz="6000" b="1" dirty="0"/>
              <a:t>بِحُبِّكَ رَبِّي يَحْلو لِنفسي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كَوْني سَفيرَاً لِلحَبيبْ</a:t>
            </a:r>
            <a:br>
              <a:rPr lang="ar-EG" sz="6600" b="1" dirty="0"/>
            </a:br>
            <a:r>
              <a:rPr lang="ar-EG" sz="6000" b="1" dirty="0"/>
              <a:t>يَعْلو نِدَائي هَيَّا لِرَبِّي   </a:t>
            </a:r>
            <a:endParaRPr lang="en-US" sz="6000" b="1" dirty="0"/>
          </a:p>
          <a:p>
            <a:pPr rtl="1">
              <a:lnSpc>
                <a:spcPct val="150000"/>
              </a:lnSpc>
            </a:pPr>
            <a:r>
              <a:rPr lang="ar-EG" sz="6000" b="1" dirty="0"/>
              <a:t>هَيَّا إلَيْهِ فهوَ قَريبْ</a:t>
            </a:r>
          </a:p>
          <a:p>
            <a:pPr rtl="1"/>
            <a:br>
              <a:rPr lang="ar-EG" sz="2400" b="1" dirty="0"/>
            </a:br>
            <a:endParaRPr lang="ar-EG" sz="2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868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200000"/>
              </a:lnSpc>
            </a:pPr>
            <a:r>
              <a:rPr lang="ar-EG" sz="4000" b="1" kern="0" dirty="0">
                <a:solidFill>
                  <a:srgbClr val="005024"/>
                </a:solidFill>
                <a:latin typeface="Arial"/>
                <a:cs typeface="Arial"/>
              </a:rPr>
              <a:t>القرار:</a:t>
            </a:r>
            <a:br>
              <a:rPr lang="ar-EG" sz="3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مَحَبَّتي إلَيْكَ رَبِّي أيا رَفيقي في كُلِّ دَرْبي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ثَبِّتْ قلبــــــي بِكَ وَزِدْ حُبِّـــــــــــــــي لَكَ</a:t>
            </a:r>
            <a:b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</a:br>
            <a:r>
              <a:rPr lang="ar-EG" sz="5200" b="1" kern="0" dirty="0">
                <a:solidFill>
                  <a:srgbClr val="005024"/>
                </a:solidFill>
                <a:latin typeface="Arial"/>
                <a:cs typeface="Arial"/>
              </a:rPr>
              <a:t>أنتَ أيـــــا حَبيب وَلَيْسَ غَيْـــــــــــــــرَكَ</a:t>
            </a:r>
          </a:p>
          <a:p>
            <a:pPr rtl="1">
              <a:lnSpc>
                <a:spcPct val="200000"/>
              </a:lnSpc>
            </a:pPr>
            <a:br>
              <a:rPr lang="ar-EG" sz="3200" b="1" kern="0" dirty="0">
                <a:solidFill>
                  <a:srgbClr val="002060"/>
                </a:solidFill>
                <a:latin typeface="Arial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7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3914</TotalTime>
  <Words>186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342</cp:revision>
  <dcterms:created xsi:type="dcterms:W3CDTF">2021-12-07T14:30:00Z</dcterms:created>
  <dcterms:modified xsi:type="dcterms:W3CDTF">2024-04-16T11:57:43Z</dcterms:modified>
</cp:coreProperties>
</file>