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-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بحبك ربي يعزفُ قلبي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 </a:t>
            </a:r>
          </a:p>
          <a:p>
            <a:pPr rtl="1"/>
            <a:r>
              <a:rPr lang="ar-EG" b="1" dirty="0"/>
              <a:t>بِحُبِّكَ رَبِّي يَعْزِفُ قلبي   ألحانَ فرَحٍ وِسَلامْ</a:t>
            </a:r>
            <a:br>
              <a:rPr lang="ar-EG" b="1" dirty="0"/>
            </a:br>
            <a:r>
              <a:rPr lang="ar-EG" b="1" dirty="0"/>
              <a:t>تَهْتِفُ نفس</a:t>
            </a:r>
            <a:r>
              <a:rPr lang="ar-SA" b="1" dirty="0"/>
              <a:t>ــ</a:t>
            </a:r>
            <a:r>
              <a:rPr lang="ar-EG" b="1" dirty="0"/>
              <a:t>ي كُلِّي لِرَبِّي   قلبي وَحُبِّـي وَالأيَّامْ</a:t>
            </a:r>
            <a:endParaRPr lang="en-US" b="1" dirty="0"/>
          </a:p>
          <a:p>
            <a:pPr rtl="1"/>
            <a:endParaRPr lang="ar-EG" sz="2400" b="1" dirty="0"/>
          </a:p>
          <a:p>
            <a:pPr rtl="1"/>
            <a:br>
              <a:rPr lang="en-US" sz="2400" b="1" dirty="0"/>
            </a:br>
            <a:r>
              <a:rPr lang="en-US" sz="2800" b="1" dirty="0" err="1">
                <a:solidFill>
                  <a:srgbClr val="FF0000"/>
                </a:solidFill>
              </a:rPr>
              <a:t>befobbeka</a:t>
            </a:r>
            <a:r>
              <a:rPr lang="en-US" sz="2800" b="1" dirty="0">
                <a:solidFill>
                  <a:srgbClr val="FF0000"/>
                </a:solidFill>
              </a:rPr>
              <a:t> rabbi </a:t>
            </a:r>
            <a:r>
              <a:rPr lang="en-US" sz="2800" b="1" dirty="0" err="1">
                <a:solidFill>
                  <a:srgbClr val="FF0000"/>
                </a:solidFill>
              </a:rPr>
              <a:t>yaazefo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qalbi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alhana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farafen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wasalam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tahtefo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nafsi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lerabbi</a:t>
            </a:r>
            <a:r>
              <a:rPr lang="en-US" sz="2800" b="1" dirty="0">
                <a:solidFill>
                  <a:srgbClr val="FF0000"/>
                </a:solidFill>
              </a:rPr>
              <a:t>    </a:t>
            </a:r>
            <a:r>
              <a:rPr lang="en-US" sz="2800" b="1" dirty="0" err="1">
                <a:solidFill>
                  <a:srgbClr val="FF0000"/>
                </a:solidFill>
              </a:rPr>
              <a:t>qalbi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wafobbi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alayyam</a:t>
            </a:r>
            <a:endParaRPr lang="en-US" sz="2400" b="1" dirty="0">
              <a:solidFill>
                <a:srgbClr val="FF0000"/>
              </a:solidFill>
            </a:endParaRPr>
          </a:p>
          <a:p>
            <a:pPr rtl="1"/>
            <a:endParaRPr lang="en-US" sz="2400" b="1" dirty="0">
              <a:solidFill>
                <a:srgbClr val="FF0000"/>
              </a:solidFill>
            </a:endParaRPr>
          </a:p>
          <a:p>
            <a:pPr rtl="1"/>
            <a:endParaRPr lang="en-US" sz="2400" b="1" dirty="0">
              <a:solidFill>
                <a:srgbClr val="FF0000"/>
              </a:solidFill>
            </a:endParaRPr>
          </a:p>
          <a:p>
            <a:pPr rtl="1"/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 Your love, Lord my heart sings of joy and peace.</a:t>
            </a:r>
            <a:r>
              <a:rPr lang="ar-EG" sz="24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My soul shouts, "I'm all Yours Lord, heart, mind and life".</a:t>
            </a:r>
            <a:endParaRPr lang="ar-EG" sz="24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مَحَبَّتي إلَيْكَ رَبِّي   أيا رَفيقي في كُلِّ دَرْبي</a:t>
            </a:r>
            <a:b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ثَبِّتْ قلبــــــي بِكَ   وَزِدْ حُبِّـــــــــــــــي لَكَ</a:t>
            </a:r>
            <a:b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أنتَ أيـــــا حَبيب   وَلَيْسَ غَيْـــــــــــــــرَكَ</a:t>
            </a:r>
          </a:p>
          <a:p>
            <a:pPr rtl="1"/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mafabati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elayka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rabbi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aya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rafiqi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fi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kolli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darbi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 </a:t>
            </a:r>
            <a:b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thabbet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qalbi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beka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wazed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fobbi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laka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anta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aya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fabeeb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walaysa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ghayraka</a:t>
            </a:r>
            <a:endParaRPr 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lang="ar-EG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br>
              <a:rPr lang="ar-SA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I love You Lord Who accompany me on my way.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 Keep my heart in Your love and increase my love 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For You alone.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54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2- </a:t>
            </a:r>
          </a:p>
          <a:p>
            <a:pPr rtl="1"/>
            <a:r>
              <a:rPr lang="ar-EG" b="1" dirty="0"/>
              <a:t>بِحُبِّكَ رَبِّي لَذَّ حَدِيثي   عَزَاءَ نفس</a:t>
            </a:r>
            <a:r>
              <a:rPr lang="ar-SA" b="1" dirty="0"/>
              <a:t>ـ</a:t>
            </a:r>
            <a:r>
              <a:rPr lang="ar-EG" b="1" dirty="0"/>
              <a:t>ي في الآلامْ</a:t>
            </a:r>
            <a:br>
              <a:rPr lang="ar-EG" b="1" dirty="0"/>
            </a:br>
            <a:r>
              <a:rPr lang="ar-EG" b="1" dirty="0"/>
              <a:t>تُشْفَى عِظام</a:t>
            </a:r>
            <a:r>
              <a:rPr lang="ar-SA" b="1" dirty="0"/>
              <a:t>ــ</a:t>
            </a:r>
            <a:r>
              <a:rPr lang="ar-EG" b="1" dirty="0"/>
              <a:t>ي تَحْيا بِفَرَحٍ   يَفيضُ قلبي بالسَّـلامْ</a:t>
            </a:r>
          </a:p>
          <a:p>
            <a:pPr rtl="1"/>
            <a:endParaRPr lang="ar-EG" sz="2400" b="1" dirty="0"/>
          </a:p>
          <a:p>
            <a:pPr rtl="1"/>
            <a:br>
              <a:rPr lang="ar-EG" sz="2400" b="1" dirty="0"/>
            </a:br>
            <a:r>
              <a:rPr lang="en-US" sz="2800" b="1" dirty="0" err="1">
                <a:solidFill>
                  <a:srgbClr val="FF0000"/>
                </a:solidFill>
              </a:rPr>
              <a:t>behobbeka</a:t>
            </a:r>
            <a:r>
              <a:rPr lang="en-US" sz="2800" b="1" dirty="0">
                <a:solidFill>
                  <a:srgbClr val="FF0000"/>
                </a:solidFill>
              </a:rPr>
              <a:t> rabbi </a:t>
            </a:r>
            <a:r>
              <a:rPr lang="en-US" sz="2800" b="1" dirty="0" err="1">
                <a:solidFill>
                  <a:srgbClr val="FF0000"/>
                </a:solidFill>
              </a:rPr>
              <a:t>laththa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hadeethi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azaa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nafsi</a:t>
            </a:r>
            <a:r>
              <a:rPr lang="en-US" sz="2800" b="1" dirty="0">
                <a:solidFill>
                  <a:srgbClr val="FF0000"/>
                </a:solidFill>
              </a:rPr>
              <a:t> fil </a:t>
            </a:r>
            <a:r>
              <a:rPr lang="en-US" sz="2800" b="1" dirty="0" err="1">
                <a:solidFill>
                  <a:srgbClr val="FF0000"/>
                </a:solidFill>
              </a:rPr>
              <a:t>alam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toshfa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aezami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tahia</a:t>
            </a:r>
            <a:r>
              <a:rPr lang="en-US" sz="2800" b="1" dirty="0">
                <a:solidFill>
                  <a:srgbClr val="FF0000"/>
                </a:solidFill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</a:rPr>
              <a:t>farahen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yafeeDo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qalbi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bessalam</a:t>
            </a:r>
            <a:br>
              <a:rPr lang="ar-EG" sz="800" b="1" dirty="0"/>
            </a:br>
            <a:endParaRPr lang="ar-EG" sz="800" b="1" dirty="0"/>
          </a:p>
          <a:p>
            <a:pPr rtl="1"/>
            <a:endParaRPr lang="ar-EG" sz="800" b="1" dirty="0"/>
          </a:p>
          <a:p>
            <a:pPr rtl="1"/>
            <a:endParaRPr lang="ar-EG" sz="800" b="1" dirty="0"/>
          </a:p>
          <a:p>
            <a:pPr rtl="1"/>
            <a:endParaRPr lang="ar-EG" sz="800" b="1" dirty="0"/>
          </a:p>
          <a:p>
            <a:pPr rtl="1"/>
            <a:endParaRPr lang="ar-EG" sz="800" b="1" dirty="0"/>
          </a:p>
          <a:p>
            <a:pPr rtl="1"/>
            <a:r>
              <a:rPr lang="en-US" sz="3200" b="1" dirty="0"/>
              <a:t>In Your love, Lord my words are sweet and my</a:t>
            </a:r>
          </a:p>
          <a:p>
            <a:pPr rtl="1"/>
            <a:r>
              <a:rPr lang="en-US" sz="3200" b="1" dirty="0"/>
              <a:t> soul gets comforted. My bones are healed and </a:t>
            </a:r>
          </a:p>
          <a:p>
            <a:pPr rtl="1"/>
            <a:r>
              <a:rPr lang="en-US" sz="3200" b="1" dirty="0"/>
              <a:t>rejoice and my heart flows with peace.</a:t>
            </a:r>
            <a:endParaRPr lang="ar-EG" sz="2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903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مَحَبَّتي إلَيْكَ رَبِّي   أيا رَفيقي في كُلِّ دَرْبي</a:t>
            </a:r>
            <a:b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ثَبِّتْ قلبــــــي بِكَ   وَزِدْ حُبِّـــــــــــــــي لَكَ</a:t>
            </a:r>
            <a:b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أنتَ أيـــــا حَبيب   وَلَيْسَ غَيْـــــــــــــــرَكَ</a:t>
            </a:r>
          </a:p>
          <a:p>
            <a:pPr rtl="1"/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mafabati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elayka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rabbi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aya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rafiqi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fi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kolli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darbi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 </a:t>
            </a:r>
            <a:b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thabbet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qalbi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beka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wazed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fobbi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laka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anta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aya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fabeeb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walaysa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ghayraka</a:t>
            </a:r>
            <a:endParaRPr 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lang="ar-EG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br>
              <a:rPr lang="ar-SA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I love You Lord Who accompany me on my way.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 Keep my heart in Your love and increase my love 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For You alone.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265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3- </a:t>
            </a:r>
          </a:p>
          <a:p>
            <a:pPr rtl="1"/>
            <a:r>
              <a:rPr lang="ar-EG" sz="4000" b="1" dirty="0"/>
              <a:t>بِحُبِّكَ رَبِّي أطرَحُ خَوْفي  في صَليبِ فادِيَّ الحَن</a:t>
            </a:r>
            <a:r>
              <a:rPr lang="ar-SA" sz="4000" b="1" dirty="0"/>
              <a:t>ُ</a:t>
            </a:r>
            <a:r>
              <a:rPr lang="ar-EG" sz="4000" b="1" dirty="0" err="1"/>
              <a:t>ونْ</a:t>
            </a:r>
            <a:br>
              <a:rPr lang="ar-EG" sz="4000" b="1" dirty="0"/>
            </a:br>
            <a:r>
              <a:rPr lang="ar-EG" sz="4000" b="1" dirty="0"/>
              <a:t>حَيْثُ دِمَاكَ بَلْسَمُ رُوحِي   تُشفى جِرَاحِي وَالشُّج</a:t>
            </a:r>
            <a:r>
              <a:rPr lang="ar-SA" sz="4000" b="1" dirty="0"/>
              <a:t>ــ</a:t>
            </a:r>
            <a:r>
              <a:rPr lang="ar-EG" sz="4000" b="1" dirty="0" err="1"/>
              <a:t>ونْ</a:t>
            </a:r>
            <a:endParaRPr lang="ar-EG" sz="4000" b="1" dirty="0"/>
          </a:p>
          <a:p>
            <a:pPr rtl="1"/>
            <a:endParaRPr lang="ar-EG" sz="2000" b="1" dirty="0"/>
          </a:p>
          <a:p>
            <a:pPr rtl="1"/>
            <a:br>
              <a:rPr lang="ar-EG" sz="2000" b="1" dirty="0"/>
            </a:br>
            <a:r>
              <a:rPr lang="en-US" sz="2800" b="1" dirty="0">
                <a:solidFill>
                  <a:srgbClr val="FF0000"/>
                </a:solidFill>
              </a:rPr>
              <a:t>be </a:t>
            </a:r>
            <a:r>
              <a:rPr lang="en-US" sz="2800" b="1" dirty="0" err="1">
                <a:solidFill>
                  <a:srgbClr val="FF0000"/>
                </a:solidFill>
              </a:rPr>
              <a:t>hobbeka</a:t>
            </a:r>
            <a:r>
              <a:rPr lang="en-US" sz="2800" b="1" dirty="0">
                <a:solidFill>
                  <a:srgbClr val="FF0000"/>
                </a:solidFill>
              </a:rPr>
              <a:t> rabbi </a:t>
            </a:r>
            <a:r>
              <a:rPr lang="en-US" sz="2800" b="1" dirty="0" err="1">
                <a:solidFill>
                  <a:srgbClr val="FF0000"/>
                </a:solidFill>
              </a:rPr>
              <a:t>atraho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khawfi</a:t>
            </a:r>
            <a:r>
              <a:rPr lang="en-US" sz="2800" b="1" dirty="0">
                <a:solidFill>
                  <a:srgbClr val="FF0000"/>
                </a:solidFill>
              </a:rPr>
              <a:t>  fi </a:t>
            </a:r>
            <a:r>
              <a:rPr lang="en-US" sz="2800" b="1" dirty="0" err="1">
                <a:solidFill>
                  <a:srgbClr val="FF0000"/>
                </a:solidFill>
              </a:rPr>
              <a:t>Saleebi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fadi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alhanoon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haytho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demaka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balsamo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rohi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 err="1">
                <a:solidFill>
                  <a:srgbClr val="FF0000"/>
                </a:solidFill>
              </a:rPr>
              <a:t>toshfa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jerahi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washshojon</a:t>
            </a:r>
            <a:endParaRPr lang="en-US" sz="2800" b="1" dirty="0">
              <a:solidFill>
                <a:srgbClr val="FF0000"/>
              </a:solidFill>
            </a:endParaRPr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br>
              <a:rPr lang="en-US" sz="900" b="1" dirty="0"/>
            </a:br>
            <a:endParaRPr lang="ar-EG" sz="900" b="1" dirty="0"/>
          </a:p>
          <a:p>
            <a:pPr rtl="1"/>
            <a:br>
              <a:rPr lang="en-US" sz="900" b="1" dirty="0"/>
            </a:br>
            <a:r>
              <a:rPr lang="en-US" sz="2800" b="1" dirty="0"/>
              <a:t>In Your love, Lord I lay aside my fears on Your</a:t>
            </a:r>
          </a:p>
          <a:p>
            <a:pPr rtl="1"/>
            <a:r>
              <a:rPr lang="en-US" sz="2800" b="1" dirty="0"/>
              <a:t> cross where Your blood is .</a:t>
            </a:r>
          </a:p>
          <a:p>
            <a:pPr rtl="1"/>
            <a:r>
              <a:rPr lang="en-US" sz="2800" b="1" dirty="0"/>
              <a:t> All my wounds and pains are healed.</a:t>
            </a:r>
            <a:endParaRPr lang="ar-EG" sz="2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65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مَحَبَّتي إلَيْكَ رَبِّي   أيا رَفيقي في كُلِّ دَرْبي</a:t>
            </a:r>
            <a:b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ثَبِّتْ قلبــــــي بِكَ   وَزِدْ حُبِّـــــــــــــــي لَكَ</a:t>
            </a:r>
            <a:b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أنتَ أيـــــا حَبيب   وَلَيْسَ غَيْـــــــــــــــرَكَ</a:t>
            </a:r>
          </a:p>
          <a:p>
            <a:pPr rtl="1"/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mafabati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elayka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rabbi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aya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rafiqi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fi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kolli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darbi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 </a:t>
            </a:r>
            <a:b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thabbet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qalbi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beka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wazed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fobbi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laka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anta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aya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fabeeb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walaysa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ghayraka</a:t>
            </a:r>
            <a:endParaRPr 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lang="ar-EG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br>
              <a:rPr lang="ar-SA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I love You Lord Who accompany me on my way.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 Keep my heart in Your love and increase my love 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For You alone.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576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4- </a:t>
            </a:r>
          </a:p>
          <a:p>
            <a:pPr rtl="1"/>
            <a:r>
              <a:rPr lang="ar-EG" b="1" dirty="0"/>
              <a:t>بِحُبِّكَ رَبِّي يَحْلو لِنفسي  كَوْني سَفيرَاً لِلحَبيبْ</a:t>
            </a:r>
            <a:br>
              <a:rPr lang="ar-EG" sz="4800" b="1" dirty="0"/>
            </a:br>
            <a:r>
              <a:rPr lang="ar-EG" b="1" dirty="0"/>
              <a:t>يَعْلو نِدَائي هَيَّا لِرَبِّي   هَيَّا إلَيْهِ فهوَ قَريبْ</a:t>
            </a:r>
          </a:p>
          <a:p>
            <a:pPr rtl="1"/>
            <a:br>
              <a:rPr lang="ar-EG" sz="2400" b="1" dirty="0"/>
            </a:br>
            <a:r>
              <a:rPr lang="en-US" sz="2800" b="1" dirty="0">
                <a:solidFill>
                  <a:srgbClr val="FF0000"/>
                </a:solidFill>
              </a:rPr>
              <a:t>be </a:t>
            </a:r>
            <a:r>
              <a:rPr lang="en-US" sz="2800" b="1" dirty="0" err="1">
                <a:solidFill>
                  <a:srgbClr val="FF0000"/>
                </a:solidFill>
              </a:rPr>
              <a:t>hobbeka</a:t>
            </a:r>
            <a:r>
              <a:rPr lang="en-US" sz="2800" b="1" dirty="0">
                <a:solidFill>
                  <a:srgbClr val="FF0000"/>
                </a:solidFill>
              </a:rPr>
              <a:t> rabbi </a:t>
            </a:r>
            <a:r>
              <a:rPr lang="en-US" sz="2800" b="1" dirty="0" err="1">
                <a:solidFill>
                  <a:srgbClr val="FF0000"/>
                </a:solidFill>
              </a:rPr>
              <a:t>yahlo</a:t>
            </a:r>
            <a:r>
              <a:rPr lang="en-US" sz="2800" b="1" dirty="0">
                <a:solidFill>
                  <a:srgbClr val="FF0000"/>
                </a:solidFill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</a:rPr>
              <a:t>nafsi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kawni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safeeran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lelhabeeb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yaalo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nedaai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hayya</a:t>
            </a:r>
            <a:r>
              <a:rPr lang="en-US" sz="2800" b="1" dirty="0">
                <a:solidFill>
                  <a:srgbClr val="FF0000"/>
                </a:solidFill>
              </a:rPr>
              <a:t> le rabbi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hayya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elayhi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fahoa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qareeb</a:t>
            </a:r>
            <a:endParaRPr lang="en-US" sz="2400" b="1" dirty="0">
              <a:solidFill>
                <a:srgbClr val="FF0000"/>
              </a:solidFill>
            </a:endParaRPr>
          </a:p>
          <a:p>
            <a:pPr rtl="1"/>
            <a:endParaRPr lang="en-US" sz="2400" b="1" dirty="0">
              <a:solidFill>
                <a:srgbClr val="FF0000"/>
              </a:solidFill>
            </a:endParaRPr>
          </a:p>
          <a:p>
            <a:pPr rtl="1"/>
            <a:br>
              <a:rPr lang="en-US" sz="800" b="1" dirty="0"/>
            </a:br>
            <a:br>
              <a:rPr lang="en-US" sz="800" b="1" dirty="0"/>
            </a:br>
            <a:r>
              <a:rPr lang="en-US" sz="2400" b="1" dirty="0"/>
              <a:t>In Your love, Lord I have the honor to be Your ambassador.</a:t>
            </a:r>
          </a:p>
          <a:p>
            <a:pPr rtl="1"/>
            <a:r>
              <a:rPr lang="en-US" sz="2400" b="1" dirty="0"/>
              <a:t> I call everybody to The Lord Who is near".</a:t>
            </a:r>
            <a:endParaRPr lang="ar-EG" sz="24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868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مَحَبَّتي إلَيْكَ رَبِّي   أيا رَفيقي في كُلِّ دَرْبي</a:t>
            </a:r>
            <a:b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ثَبِّتْ قلبــــــي بِكَ   وَزِدْ حُبِّـــــــــــــــي لَكَ</a:t>
            </a:r>
            <a:b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أنتَ أيـــــا حَبيب   وَلَيْسَ غَيْـــــــــــــــرَكَ</a:t>
            </a:r>
          </a:p>
          <a:p>
            <a:pPr rtl="1"/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mafabati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elayka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rabbi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aya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rafiqi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fi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kolli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darbi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 </a:t>
            </a:r>
            <a:b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thabbet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qalbi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beka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wazed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fobbi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laka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anta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aya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fabeeb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  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walaysa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002060"/>
                </a:solidFill>
                <a:latin typeface="Arial"/>
                <a:cs typeface="Arial"/>
              </a:rPr>
              <a:t>ghayraka</a:t>
            </a:r>
            <a:endParaRPr 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lang="ar-EG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br>
              <a:rPr lang="ar-SA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I love You Lord Who accompany me on my way.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 Keep my heart in Your love and increase my love 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For You alone.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057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3909</TotalTime>
  <Words>51</Words>
  <Application>Microsoft Office PowerPoint</Application>
  <PresentationFormat>عرض على الشاشة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2023-06-11T13:01:57Z</dcterms:modified>
</cp:coreProperties>
</file>