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48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بسمع الأذن قد سمعت عنك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بسمعِ الأذنِ قد سمعتُ عنكَ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والآن قد رأتكَ عيني</a:t>
            </a:r>
          </a:p>
        </p:txBody>
      </p:sp>
    </p:spTree>
    <p:extLst>
      <p:ext uri="{BB962C8B-B14F-4D97-AF65-F5344CB8AC3E}">
        <p14:creationId xmlns:p14="http://schemas.microsoft.com/office/powerpoint/2010/main" val="127557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بسمعِ الأذنِ قد سمعتُ عنكَ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والآن قد رأتكَ عيني</a:t>
            </a: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وجدت حبيبي فأمسكته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وإلى خبائي قد أدخلته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أعود وأتركه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بسمعِ الأذنِ قد سمعتُ عنكَ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والآن قد رأتكَ عيني</a:t>
            </a:r>
          </a:p>
        </p:txBody>
      </p:sp>
    </p:spTree>
    <p:extLst>
      <p:ext uri="{BB962C8B-B14F-4D97-AF65-F5344CB8AC3E}">
        <p14:creationId xmlns:p14="http://schemas.microsoft.com/office/powerpoint/2010/main" val="3314699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ذا يغنيني عن إني أراك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ماذا يشفيني غير رضاك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ماذا يكفيني عن حبك سواك</a:t>
            </a:r>
          </a:p>
        </p:txBody>
      </p:sp>
    </p:spTree>
    <p:extLst>
      <p:ext uri="{BB962C8B-B14F-4D97-AF65-F5344CB8AC3E}">
        <p14:creationId xmlns:p14="http://schemas.microsoft.com/office/powerpoint/2010/main" val="2451391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بسمعِ الأذنِ قد سمعتُ عنكَ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والآن قد رأتكَ عيني</a:t>
            </a:r>
          </a:p>
        </p:txBody>
      </p:sp>
    </p:spTree>
    <p:extLst>
      <p:ext uri="{BB962C8B-B14F-4D97-AF65-F5344CB8AC3E}">
        <p14:creationId xmlns:p14="http://schemas.microsoft.com/office/powerpoint/2010/main" val="381132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زادني جوعي إليك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إشتياقاً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ظمآن قلبي إلى لقاك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ليتني أشبع من رؤياك</a:t>
            </a:r>
          </a:p>
        </p:txBody>
      </p:sp>
    </p:spTree>
    <p:extLst>
      <p:ext uri="{BB962C8B-B14F-4D97-AF65-F5344CB8AC3E}">
        <p14:creationId xmlns:p14="http://schemas.microsoft.com/office/powerpoint/2010/main" val="355165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بسمعِ الأذنِ قد سمعتُ عنكَ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والآن قد رأتكَ عيني</a:t>
            </a:r>
          </a:p>
        </p:txBody>
      </p:sp>
    </p:spTree>
    <p:extLst>
      <p:ext uri="{BB962C8B-B14F-4D97-AF65-F5344CB8AC3E}">
        <p14:creationId xmlns:p14="http://schemas.microsoft.com/office/powerpoint/2010/main" val="400936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يحلو لنفسي إليك اقترابي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فيصير تبر القلب كالتراب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حيث لا 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يفصلنا أي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حجاب</a:t>
            </a:r>
          </a:p>
        </p:txBody>
      </p:sp>
    </p:spTree>
    <p:extLst>
      <p:ext uri="{BB962C8B-B14F-4D97-AF65-F5344CB8AC3E}">
        <p14:creationId xmlns:p14="http://schemas.microsoft.com/office/powerpoint/2010/main" val="2530317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3742</TotalTime>
  <Words>115</Words>
  <Application>Microsoft Office PowerPoint</Application>
  <PresentationFormat>عرض على الشاشة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2024-06-27T11:19:59Z</dcterms:modified>
</cp:coreProperties>
</file>