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20" r:id="rId3"/>
    <p:sldId id="313" r:id="rId4"/>
    <p:sldId id="312" r:id="rId5"/>
    <p:sldId id="314" r:id="rId6"/>
    <p:sldId id="315" r:id="rId7"/>
    <p:sldId id="316" r:id="rId8"/>
    <p:sldId id="317" r:id="rId9"/>
    <p:sldId id="318" r:id="rId10"/>
    <p:sldId id="319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13"/>
            <p14:sldId id="312"/>
            <p14:sldId id="314"/>
            <p14:sldId id="315"/>
            <p14:sldId id="316"/>
            <p14:sldId id="317"/>
            <p14:sldId id="318"/>
            <p14:sldId id="31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93" d="100"/>
          <a:sy n="93" d="100"/>
        </p:scale>
        <p:origin x="162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000" b="1" dirty="0"/>
              <a:t>بسَمعِ </a:t>
            </a:r>
            <a:r>
              <a:rPr lang="ar-EG" altLang="ar-EG" sz="6000" b="1" dirty="0" err="1"/>
              <a:t>الأُذنِ</a:t>
            </a:r>
            <a:r>
              <a:rPr lang="ar-EG" altLang="ar-EG" sz="6000" b="1" dirty="0"/>
              <a:t> قد سَمِعتُ عَنكَ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: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(بسَمعِ الأُذنِ قد سَمِعتُ عَن</a:t>
            </a:r>
            <a:r>
              <a:rPr kumimoji="0" lang="ar-SA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ْ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كَ</a:t>
            </a:r>
            <a:b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وَالآنَ قد رَأت</a:t>
            </a:r>
            <a:r>
              <a:rPr kumimoji="0" lang="ar-SA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ْ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كَ عَينــــــــــــــي)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(be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samai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elothoni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qad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sameato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aanka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walaana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qad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raatka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aayni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endParaRPr kumimoji="0" lang="ar-EG" sz="700" b="1" i="0" u="none" strike="noStrike" kern="1200" cap="none" spc="0" normalizeH="0" baseline="3000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endParaRPr lang="ar-EG" sz="700" b="1" baseline="30000" dirty="0">
              <a:solidFill>
                <a:srgbClr val="005024"/>
              </a:solidFill>
              <a:latin typeface="Calibri"/>
              <a:cs typeface="+mn-cs"/>
            </a:endParaRPr>
          </a:p>
          <a:p>
            <a:pPr algn="ctr" rtl="1"/>
            <a:endParaRPr kumimoji="0" lang="ar-EG" sz="700" b="1" i="0" u="none" strike="noStrike" kern="1200" cap="none" spc="0" normalizeH="0" baseline="3000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endParaRPr lang="ar-EG" sz="700" b="1" baseline="30000" dirty="0">
              <a:solidFill>
                <a:srgbClr val="005024"/>
              </a:solidFill>
              <a:latin typeface="Calibri"/>
              <a:cs typeface="+mn-cs"/>
            </a:endParaRPr>
          </a:p>
          <a:p>
            <a:pPr algn="ctr" rtl="1"/>
            <a:endParaRPr kumimoji="0" lang="en-US" sz="700" b="1" i="0" u="none" strike="noStrike" kern="1200" cap="none" spc="0" normalizeH="0" baseline="3000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endParaRPr kumimoji="0" lang="ar-EG" sz="700" b="1" i="0" u="none" strike="noStrike" kern="1200" cap="none" spc="0" normalizeH="0" baseline="3000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br>
              <a:rPr kumimoji="0" lang="en-US" sz="700" b="1" i="0" u="none" strike="noStrike" kern="1200" cap="none" spc="0" normalizeH="0" baseline="3000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ar-SA" sz="700" b="1" i="0" u="none" strike="noStrike" kern="1200" cap="none" spc="0" normalizeH="0" baseline="3000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have heard of thee by the hearing of the ear:</a:t>
            </a:r>
          </a:p>
          <a:p>
            <a:pPr algn="ctr"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but now mine eye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seeth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thee. 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Job 42: 5</a:t>
            </a:r>
            <a:endParaRPr lang="ar-EG" sz="28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5050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: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(بسَمعِ الأُذنِ قد سَمِعتُ عَن</a:t>
            </a:r>
            <a:r>
              <a:rPr kumimoji="0" lang="ar-SA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ْ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كَ</a:t>
            </a:r>
            <a:b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وَالآنَ قد رَأت</a:t>
            </a:r>
            <a:r>
              <a:rPr kumimoji="0" lang="ar-SA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ْ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كَ عَينــــــــــــــي)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(be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samai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elothoni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qad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sameato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aanka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walaana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qad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raatka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aayni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endParaRPr kumimoji="0" lang="ar-EG" sz="700" b="1" i="0" u="none" strike="noStrike" kern="1200" cap="none" spc="0" normalizeH="0" baseline="3000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endParaRPr lang="ar-EG" sz="700" b="1" baseline="30000" dirty="0">
              <a:solidFill>
                <a:srgbClr val="005024"/>
              </a:solidFill>
              <a:latin typeface="Calibri"/>
              <a:cs typeface="+mn-cs"/>
            </a:endParaRPr>
          </a:p>
          <a:p>
            <a:pPr algn="ctr" rtl="1"/>
            <a:endParaRPr kumimoji="0" lang="ar-EG" sz="700" b="1" i="0" u="none" strike="noStrike" kern="1200" cap="none" spc="0" normalizeH="0" baseline="3000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endParaRPr lang="ar-EG" sz="700" b="1" baseline="30000" dirty="0">
              <a:solidFill>
                <a:srgbClr val="005024"/>
              </a:solidFill>
              <a:latin typeface="Calibri"/>
              <a:cs typeface="+mn-cs"/>
            </a:endParaRPr>
          </a:p>
          <a:p>
            <a:pPr algn="ctr" rtl="1"/>
            <a:endParaRPr kumimoji="0" lang="en-US" sz="700" b="1" i="0" u="none" strike="noStrike" kern="1200" cap="none" spc="0" normalizeH="0" baseline="3000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endParaRPr kumimoji="0" lang="ar-EG" sz="700" b="1" i="0" u="none" strike="noStrike" kern="1200" cap="none" spc="0" normalizeH="0" baseline="3000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br>
              <a:rPr kumimoji="0" lang="en-US" sz="700" b="1" i="0" u="none" strike="noStrike" kern="1200" cap="none" spc="0" normalizeH="0" baseline="3000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ar-SA" sz="700" b="1" i="0" u="none" strike="noStrike" kern="1200" cap="none" spc="0" normalizeH="0" baseline="3000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have heard of thee by the hearing of the ear:</a:t>
            </a:r>
          </a:p>
          <a:p>
            <a:pPr algn="ctr"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but now mine eye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seeth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thee. 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Job 42: 5</a:t>
            </a:r>
            <a:endParaRPr lang="ar-EG" sz="28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7366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1-</a:t>
            </a:r>
          </a:p>
          <a:p>
            <a:pPr rtl="1"/>
            <a:r>
              <a:rPr lang="ar-EG" sz="4800" b="1" dirty="0">
                <a:cs typeface="+mn-cs"/>
              </a:rPr>
              <a:t> (وَجَدْتَ حَبيبي فأمسَكتُهُ</a:t>
            </a:r>
            <a:br>
              <a:rPr lang="en-US" sz="4800" b="1" dirty="0">
                <a:cs typeface="+mn-cs"/>
              </a:rPr>
            </a:br>
            <a:r>
              <a:rPr lang="ar-EG" sz="4800" b="1" dirty="0">
                <a:cs typeface="+mn-cs"/>
              </a:rPr>
              <a:t>وَإلى خِبَائـــــي قد أدخَلتُــهُ)</a:t>
            </a:r>
            <a:r>
              <a:rPr lang="ar-EG" sz="2800" b="1" dirty="0">
                <a:cs typeface="+mn-cs"/>
              </a:rPr>
              <a:t>2</a:t>
            </a:r>
            <a:br>
              <a:rPr lang="en-US" sz="4800" b="1" dirty="0">
                <a:cs typeface="+mn-cs"/>
              </a:rPr>
            </a:br>
            <a:r>
              <a:rPr lang="ar-EG" sz="4800" b="1" dirty="0">
                <a:cs typeface="+mn-cs"/>
              </a:rPr>
              <a:t>كيفَ أعُـــــودُ وَأترُكُــــــــهُ</a:t>
            </a:r>
            <a:endParaRPr lang="en-US" sz="4800" b="1" dirty="0">
              <a:cs typeface="+mn-cs"/>
            </a:endParaRPr>
          </a:p>
          <a:p>
            <a:pPr rtl="1"/>
            <a:br>
              <a:rPr lang="en-US" sz="2400" b="1" dirty="0">
                <a:cs typeface="+mn-cs"/>
              </a:rPr>
            </a:br>
            <a:r>
              <a:rPr lang="en-US" sz="36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sz="3600" b="1" dirty="0" err="1">
                <a:solidFill>
                  <a:srgbClr val="FF0000"/>
                </a:solidFill>
                <a:cs typeface="+mn-cs"/>
              </a:rPr>
              <a:t>wajadto</a:t>
            </a:r>
            <a:r>
              <a:rPr lang="en-US" sz="3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+mn-cs"/>
              </a:rPr>
              <a:t>habibi</a:t>
            </a:r>
            <a:r>
              <a:rPr lang="en-US" sz="3600" b="1" dirty="0">
                <a:solidFill>
                  <a:srgbClr val="FF0000"/>
                </a:solidFill>
                <a:cs typeface="+mn-cs"/>
              </a:rPr>
              <a:t> fa </a:t>
            </a:r>
            <a:r>
              <a:rPr lang="en-US" sz="3600" b="1" dirty="0" err="1">
                <a:solidFill>
                  <a:srgbClr val="FF0000"/>
                </a:solidFill>
                <a:cs typeface="+mn-cs"/>
              </a:rPr>
              <a:t>amsaktoho</a:t>
            </a:r>
            <a:br>
              <a:rPr lang="en-US" sz="3600" b="1" dirty="0">
                <a:solidFill>
                  <a:srgbClr val="FF0000"/>
                </a:solidFill>
                <a:cs typeface="+mn-cs"/>
              </a:rPr>
            </a:br>
            <a:r>
              <a:rPr lang="en-US" sz="3600" b="1" dirty="0" err="1">
                <a:solidFill>
                  <a:srgbClr val="FF0000"/>
                </a:solidFill>
                <a:cs typeface="+mn-cs"/>
              </a:rPr>
              <a:t>wa</a:t>
            </a:r>
            <a:r>
              <a:rPr lang="en-US" sz="3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+mn-cs"/>
              </a:rPr>
              <a:t>ela</a:t>
            </a:r>
            <a:r>
              <a:rPr lang="en-US" sz="3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+mn-cs"/>
              </a:rPr>
              <a:t>khebaai</a:t>
            </a:r>
            <a:r>
              <a:rPr lang="en-US" sz="3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+mn-cs"/>
              </a:rPr>
              <a:t>qad</a:t>
            </a:r>
            <a:r>
              <a:rPr lang="en-US" sz="3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+mn-cs"/>
              </a:rPr>
              <a:t>adkhaltoho</a:t>
            </a:r>
            <a:r>
              <a:rPr lang="en-US" sz="3600" b="1" dirty="0">
                <a:solidFill>
                  <a:srgbClr val="FF0000"/>
                </a:solidFill>
                <a:cs typeface="+mn-cs"/>
              </a:rPr>
              <a:t>)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2</a:t>
            </a:r>
            <a:br>
              <a:rPr lang="en-US" sz="3600" b="1" dirty="0">
                <a:solidFill>
                  <a:srgbClr val="FF0000"/>
                </a:solidFill>
                <a:cs typeface="+mn-cs"/>
              </a:rPr>
            </a:br>
            <a:r>
              <a:rPr lang="en-US" sz="3600" b="1" dirty="0" err="1">
                <a:solidFill>
                  <a:srgbClr val="FF0000"/>
                </a:solidFill>
                <a:cs typeface="+mn-cs"/>
              </a:rPr>
              <a:t>kayfa</a:t>
            </a:r>
            <a:r>
              <a:rPr lang="en-US" sz="3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+mn-cs"/>
              </a:rPr>
              <a:t>aaodo</a:t>
            </a:r>
            <a:r>
              <a:rPr lang="en-US" sz="3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+mn-cs"/>
              </a:rPr>
              <a:t>wa</a:t>
            </a:r>
            <a:r>
              <a:rPr lang="en-US" sz="36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cs typeface="+mn-cs"/>
              </a:rPr>
              <a:t>atrokoho</a:t>
            </a:r>
            <a:endParaRPr lang="en-US" b="1" dirty="0">
              <a:solidFill>
                <a:srgbClr val="FF0000"/>
              </a:solidFill>
              <a:cs typeface="+mn-cs"/>
            </a:endParaRPr>
          </a:p>
          <a:p>
            <a:pPr rtl="1"/>
            <a:br>
              <a:rPr lang="ar-SA" sz="800" b="1" dirty="0">
                <a:cs typeface="+mn-cs"/>
              </a:rPr>
            </a:br>
            <a:br>
              <a:rPr lang="ar-SA" sz="800" b="1" dirty="0">
                <a:cs typeface="+mn-cs"/>
              </a:rPr>
            </a:br>
            <a:r>
              <a:rPr lang="en-US" sz="2800" b="1" dirty="0">
                <a:cs typeface="+mn-cs"/>
              </a:rPr>
              <a:t>I found my beloved and took Him to my inner room.</a:t>
            </a:r>
          </a:p>
          <a:p>
            <a:pPr rtl="1"/>
            <a:r>
              <a:rPr lang="en-US" sz="2800" b="1" dirty="0">
                <a:cs typeface="+mn-cs"/>
              </a:rPr>
              <a:t> I can not leave Him anymore.</a:t>
            </a:r>
            <a:endParaRPr lang="ar-EG" sz="3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0716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: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(بسَمعِ الأُذنِ قد سَمِعتُ عَن</a:t>
            </a:r>
            <a:r>
              <a:rPr kumimoji="0" lang="ar-SA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ْ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كَ</a:t>
            </a:r>
            <a:b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وَالآنَ قد رَأت</a:t>
            </a:r>
            <a:r>
              <a:rPr kumimoji="0" lang="ar-SA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ْ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كَ عَينــــــــــــــي)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(be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samai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elothoni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qad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sameato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aanka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walaana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qad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raatka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aayni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endParaRPr kumimoji="0" lang="ar-EG" sz="700" b="1" i="0" u="none" strike="noStrike" kern="1200" cap="none" spc="0" normalizeH="0" baseline="3000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endParaRPr lang="ar-EG" sz="700" b="1" baseline="30000" dirty="0">
              <a:solidFill>
                <a:srgbClr val="005024"/>
              </a:solidFill>
              <a:latin typeface="Calibri"/>
              <a:cs typeface="+mn-cs"/>
            </a:endParaRPr>
          </a:p>
          <a:p>
            <a:pPr algn="ctr" rtl="1"/>
            <a:endParaRPr kumimoji="0" lang="ar-EG" sz="700" b="1" i="0" u="none" strike="noStrike" kern="1200" cap="none" spc="0" normalizeH="0" baseline="3000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endParaRPr lang="ar-EG" sz="700" b="1" baseline="30000" dirty="0">
              <a:solidFill>
                <a:srgbClr val="005024"/>
              </a:solidFill>
              <a:latin typeface="Calibri"/>
              <a:cs typeface="+mn-cs"/>
            </a:endParaRPr>
          </a:p>
          <a:p>
            <a:pPr algn="ctr" rtl="1"/>
            <a:endParaRPr kumimoji="0" lang="en-US" sz="700" b="1" i="0" u="none" strike="noStrike" kern="1200" cap="none" spc="0" normalizeH="0" baseline="3000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endParaRPr kumimoji="0" lang="ar-EG" sz="700" b="1" i="0" u="none" strike="noStrike" kern="1200" cap="none" spc="0" normalizeH="0" baseline="3000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br>
              <a:rPr kumimoji="0" lang="en-US" sz="700" b="1" i="0" u="none" strike="noStrike" kern="1200" cap="none" spc="0" normalizeH="0" baseline="3000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ar-SA" sz="700" b="1" i="0" u="none" strike="noStrike" kern="1200" cap="none" spc="0" normalizeH="0" baseline="3000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have heard of thee by the hearing of the ear:</a:t>
            </a:r>
          </a:p>
          <a:p>
            <a:pPr algn="ctr"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but now mine eye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seeth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thee. 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Job 42: 5</a:t>
            </a:r>
            <a:endParaRPr lang="ar-EG" sz="28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2-</a:t>
            </a:r>
          </a:p>
          <a:p>
            <a:pPr rtl="1"/>
            <a:r>
              <a:rPr lang="ar-EG" sz="4800" b="1" dirty="0">
                <a:cs typeface="+mn-cs"/>
              </a:rPr>
              <a:t> (مَن ذا يُغنيني عَن إنِّي أرَاكَ</a:t>
            </a:r>
            <a:br>
              <a:rPr lang="ar-EG" sz="4800" b="1" dirty="0">
                <a:cs typeface="+mn-cs"/>
              </a:rPr>
            </a:br>
            <a:r>
              <a:rPr lang="ar-EG" sz="4800" b="1" dirty="0">
                <a:cs typeface="+mn-cs"/>
              </a:rPr>
              <a:t>ماذا يَشفيني غَيرُ رِضَـــــــــاكَ)</a:t>
            </a:r>
            <a:r>
              <a:rPr lang="ar-EG" sz="2800" b="1" dirty="0">
                <a:cs typeface="+mn-cs"/>
              </a:rPr>
              <a:t>2</a:t>
            </a:r>
            <a:br>
              <a:rPr lang="en-US" sz="4800" b="1" dirty="0">
                <a:cs typeface="+mn-cs"/>
              </a:rPr>
            </a:br>
            <a:r>
              <a:rPr lang="ar-EG" sz="4800" b="1" dirty="0">
                <a:cs typeface="+mn-cs"/>
              </a:rPr>
              <a:t>ماذا يَكفِينـــــــي عَن حُبِّك سِوَاكَ</a:t>
            </a:r>
            <a:endParaRPr lang="en-US" sz="4800" b="1" dirty="0">
              <a:cs typeface="+mn-cs"/>
            </a:endParaRPr>
          </a:p>
          <a:p>
            <a:pPr rtl="1"/>
            <a:br>
              <a:rPr lang="en-US" sz="2000" b="1" dirty="0">
                <a:cs typeface="+mn-cs"/>
              </a:rPr>
            </a:br>
            <a:r>
              <a:rPr lang="en-US" sz="3200" b="1" dirty="0">
                <a:solidFill>
                  <a:srgbClr val="FF0000"/>
                </a:solidFill>
                <a:cs typeface="+mn-cs"/>
              </a:rPr>
              <a:t>(man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tha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yoghnini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aan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enni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araka</a:t>
            </a:r>
            <a:br>
              <a:rPr lang="en-US" sz="3200" b="1" dirty="0">
                <a:solidFill>
                  <a:srgbClr val="FF0000"/>
                </a:solidFill>
                <a:cs typeface="+mn-cs"/>
              </a:rPr>
            </a:br>
            <a:r>
              <a:rPr lang="en-US" sz="3200" b="1" dirty="0" err="1">
                <a:solidFill>
                  <a:srgbClr val="FF0000"/>
                </a:solidFill>
                <a:cs typeface="+mn-cs"/>
              </a:rPr>
              <a:t>matha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yashfini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ghayro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reDaka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)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2</a:t>
            </a:r>
            <a:br>
              <a:rPr lang="en-US" sz="3200" b="1" dirty="0">
                <a:solidFill>
                  <a:srgbClr val="FF0000"/>
                </a:solidFill>
                <a:cs typeface="+mn-cs"/>
              </a:rPr>
            </a:br>
            <a:r>
              <a:rPr lang="en-US" sz="3200" b="1" dirty="0" err="1">
                <a:solidFill>
                  <a:srgbClr val="FF0000"/>
                </a:solidFill>
                <a:cs typeface="+mn-cs"/>
              </a:rPr>
              <a:t>matha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yakfini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aan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hobbaka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sewaka</a:t>
            </a:r>
            <a:endParaRPr lang="en-US" sz="2800" b="1" dirty="0">
              <a:solidFill>
                <a:srgbClr val="FF0000"/>
              </a:solidFill>
              <a:cs typeface="+mn-cs"/>
            </a:endParaRPr>
          </a:p>
          <a:p>
            <a:pPr rtl="1"/>
            <a:endParaRPr lang="ar-EG" sz="900" b="1" dirty="0">
              <a:cs typeface="+mn-cs"/>
            </a:endParaRPr>
          </a:p>
          <a:p>
            <a:pPr rtl="1"/>
            <a:br>
              <a:rPr lang="en-US" sz="900" b="1" dirty="0">
                <a:cs typeface="+mn-cs"/>
              </a:rPr>
            </a:br>
            <a:br>
              <a:rPr lang="en-US" sz="900" b="1" dirty="0">
                <a:cs typeface="+mn-cs"/>
              </a:rPr>
            </a:br>
            <a:r>
              <a:rPr lang="en-US" sz="2800" b="1" dirty="0">
                <a:cs typeface="+mn-cs"/>
              </a:rPr>
              <a:t>What can replace seeing you? What heals me</a:t>
            </a:r>
          </a:p>
          <a:p>
            <a:pPr rtl="1"/>
            <a:r>
              <a:rPr lang="en-US" sz="2800" b="1" dirty="0">
                <a:cs typeface="+mn-cs"/>
              </a:rPr>
              <a:t> other than your acceptance?. What can replace Your love?</a:t>
            </a:r>
            <a:endParaRPr lang="ar-EG" sz="3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2556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: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(بسَمعِ الأُذنِ قد سَمِعتُ عَن</a:t>
            </a:r>
            <a:r>
              <a:rPr kumimoji="0" lang="ar-SA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ْ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كَ</a:t>
            </a:r>
            <a:b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وَالآنَ قد رَأت</a:t>
            </a:r>
            <a:r>
              <a:rPr kumimoji="0" lang="ar-SA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ْ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كَ عَينــــــــــــــي)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(be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samai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elothoni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qad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sameato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aanka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walaana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qad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raatka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aayni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endParaRPr kumimoji="0" lang="ar-EG" sz="700" b="1" i="0" u="none" strike="noStrike" kern="1200" cap="none" spc="0" normalizeH="0" baseline="3000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endParaRPr lang="ar-EG" sz="700" b="1" baseline="30000" dirty="0">
              <a:solidFill>
                <a:srgbClr val="005024"/>
              </a:solidFill>
              <a:latin typeface="Calibri"/>
              <a:cs typeface="+mn-cs"/>
            </a:endParaRPr>
          </a:p>
          <a:p>
            <a:pPr algn="ctr" rtl="1"/>
            <a:endParaRPr kumimoji="0" lang="ar-EG" sz="700" b="1" i="0" u="none" strike="noStrike" kern="1200" cap="none" spc="0" normalizeH="0" baseline="3000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endParaRPr lang="ar-EG" sz="700" b="1" baseline="30000" dirty="0">
              <a:solidFill>
                <a:srgbClr val="005024"/>
              </a:solidFill>
              <a:latin typeface="Calibri"/>
              <a:cs typeface="+mn-cs"/>
            </a:endParaRPr>
          </a:p>
          <a:p>
            <a:pPr algn="ctr" rtl="1"/>
            <a:endParaRPr kumimoji="0" lang="en-US" sz="700" b="1" i="0" u="none" strike="noStrike" kern="1200" cap="none" spc="0" normalizeH="0" baseline="3000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endParaRPr kumimoji="0" lang="ar-EG" sz="700" b="1" i="0" u="none" strike="noStrike" kern="1200" cap="none" spc="0" normalizeH="0" baseline="3000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br>
              <a:rPr kumimoji="0" lang="en-US" sz="700" b="1" i="0" u="none" strike="noStrike" kern="1200" cap="none" spc="0" normalizeH="0" baseline="3000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ar-SA" sz="700" b="1" i="0" u="none" strike="noStrike" kern="1200" cap="none" spc="0" normalizeH="0" baseline="3000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have heard of thee by the hearing of the ear:</a:t>
            </a:r>
          </a:p>
          <a:p>
            <a:pPr algn="ctr"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but now mine eye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seeth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thee. 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Job 42: 5</a:t>
            </a:r>
            <a:endParaRPr lang="ar-EG" sz="28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2123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3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-</a:t>
            </a:r>
          </a:p>
          <a:p>
            <a:pPr rtl="1"/>
            <a:r>
              <a:rPr lang="ar-EG" sz="4000" b="1" dirty="0">
                <a:cs typeface="+mn-cs"/>
              </a:rPr>
              <a:t>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(زَادَني جُوعِي إلَيْكَ اِشتِياقا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ظَمآنُ قلبــــــي إلى لِقـــــاكَ)</a:t>
            </a: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لَيْتَنــــــي أشبَعُ مِن رُؤيَـــــاكَ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zadani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joai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elayka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eshtiaqa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zamaano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qalbi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leqaka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laytani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ashbaao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men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roayaka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hunger to You and thirst to meet You.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I hope I get filled by seeing You.</a:t>
            </a:r>
            <a:endParaRPr lang="ar-EG" sz="2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1306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: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(بسَمعِ الأُذنِ قد سَمِعتُ عَن</a:t>
            </a:r>
            <a:r>
              <a:rPr kumimoji="0" lang="ar-SA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ْ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كَ</a:t>
            </a:r>
            <a:b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وَالآنَ قد رَأت</a:t>
            </a:r>
            <a:r>
              <a:rPr kumimoji="0" lang="ar-SA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ْ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كَ عَينــــــــــــــي)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(be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samai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elothoni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qad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sameato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aanka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walaana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qad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raatka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aayni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endParaRPr kumimoji="0" lang="ar-EG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endParaRPr kumimoji="0" lang="ar-EG" sz="700" b="1" i="0" u="none" strike="noStrike" kern="1200" cap="none" spc="0" normalizeH="0" baseline="3000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endParaRPr lang="ar-EG" sz="700" b="1" baseline="30000" dirty="0">
              <a:solidFill>
                <a:srgbClr val="005024"/>
              </a:solidFill>
              <a:latin typeface="Calibri"/>
              <a:cs typeface="+mn-cs"/>
            </a:endParaRPr>
          </a:p>
          <a:p>
            <a:pPr algn="ctr" rtl="1"/>
            <a:endParaRPr kumimoji="0" lang="ar-EG" sz="700" b="1" i="0" u="none" strike="noStrike" kern="1200" cap="none" spc="0" normalizeH="0" baseline="3000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endParaRPr lang="ar-EG" sz="700" b="1" baseline="30000" dirty="0">
              <a:solidFill>
                <a:srgbClr val="005024"/>
              </a:solidFill>
              <a:latin typeface="Calibri"/>
              <a:cs typeface="+mn-cs"/>
            </a:endParaRPr>
          </a:p>
          <a:p>
            <a:pPr algn="ctr" rtl="1"/>
            <a:endParaRPr kumimoji="0" lang="en-US" sz="700" b="1" i="0" u="none" strike="noStrike" kern="1200" cap="none" spc="0" normalizeH="0" baseline="3000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endParaRPr kumimoji="0" lang="ar-EG" sz="700" b="1" i="0" u="none" strike="noStrike" kern="1200" cap="none" spc="0" normalizeH="0" baseline="3000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br>
              <a:rPr kumimoji="0" lang="en-US" sz="700" b="1" i="0" u="none" strike="noStrike" kern="1200" cap="none" spc="0" normalizeH="0" baseline="3000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ar-SA" sz="700" b="1" i="0" u="none" strike="noStrike" kern="1200" cap="none" spc="0" normalizeH="0" baseline="3000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have heard of thee by the hearing of the ear:</a:t>
            </a:r>
          </a:p>
          <a:p>
            <a:pPr algn="ctr"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but now mine eye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seeth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thee. 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Job 42: 5</a:t>
            </a:r>
            <a:endParaRPr lang="ar-EG" sz="28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9555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4-</a:t>
            </a:r>
          </a:p>
          <a:p>
            <a:pPr rtl="1"/>
            <a:r>
              <a:rPr lang="ar-EG" sz="4800" b="1" dirty="0">
                <a:cs typeface="+mn-cs"/>
              </a:rPr>
              <a:t> (يَحلو لِنفسي إلَيْكَ اِقتِرَابي</a:t>
            </a:r>
            <a:br>
              <a:rPr lang="ar-EG" sz="4800" b="1" dirty="0">
                <a:cs typeface="+mn-cs"/>
              </a:rPr>
            </a:br>
            <a:r>
              <a:rPr lang="ar-EG" sz="4800" b="1" dirty="0">
                <a:cs typeface="+mn-cs"/>
              </a:rPr>
              <a:t>فَيَصِيرَ تِبرُ القَلبِ كالتُّرَابِ)</a:t>
            </a:r>
            <a:r>
              <a:rPr lang="ar-EG" sz="2800" b="1" dirty="0">
                <a:cs typeface="+mn-cs"/>
              </a:rPr>
              <a:t>2</a:t>
            </a:r>
            <a:br>
              <a:rPr lang="en-US" sz="4800" b="1" dirty="0">
                <a:cs typeface="+mn-cs"/>
              </a:rPr>
            </a:br>
            <a:r>
              <a:rPr lang="ar-EG" sz="4800" b="1" dirty="0">
                <a:cs typeface="+mn-cs"/>
              </a:rPr>
              <a:t>حَيْثُ لا يَفصِلُنــــا أيُّ حِجَابِ</a:t>
            </a:r>
            <a:endParaRPr lang="en-US" sz="4800" b="1" dirty="0">
              <a:cs typeface="+mn-cs"/>
            </a:endParaRPr>
          </a:p>
          <a:p>
            <a:pPr rtl="1"/>
            <a:br>
              <a:rPr lang="en-US" sz="1400" b="1" dirty="0">
                <a:cs typeface="+mn-cs"/>
              </a:rPr>
            </a:br>
            <a:r>
              <a:rPr lang="en-US" sz="32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yahlo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le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nafsi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elayka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eqterabi</a:t>
            </a:r>
            <a:br>
              <a:rPr lang="en-US" sz="3200" b="1" dirty="0">
                <a:solidFill>
                  <a:srgbClr val="FF0000"/>
                </a:solidFill>
                <a:cs typeface="+mn-cs"/>
              </a:rPr>
            </a:br>
            <a:r>
              <a:rPr lang="en-US" sz="3200" b="1" dirty="0">
                <a:solidFill>
                  <a:srgbClr val="FF0000"/>
                </a:solidFill>
                <a:cs typeface="+mn-cs"/>
              </a:rPr>
              <a:t>fa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yaSeera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tebro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alqalbi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kattorabi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)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2</a:t>
            </a:r>
            <a:br>
              <a:rPr lang="en-US" sz="3200" b="1" dirty="0">
                <a:solidFill>
                  <a:srgbClr val="FF0000"/>
                </a:solidFill>
                <a:cs typeface="+mn-cs"/>
              </a:rPr>
            </a:br>
            <a:r>
              <a:rPr lang="en-US" sz="3200" b="1" dirty="0" err="1">
                <a:solidFill>
                  <a:srgbClr val="FF0000"/>
                </a:solidFill>
                <a:cs typeface="+mn-cs"/>
              </a:rPr>
              <a:t>haytho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la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yafSelona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ayyo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hejabi</a:t>
            </a:r>
            <a:endParaRPr lang="ar-EG" sz="3200" b="1" dirty="0">
              <a:solidFill>
                <a:srgbClr val="FF0000"/>
              </a:solidFill>
              <a:cs typeface="+mn-cs"/>
            </a:endParaRPr>
          </a:p>
          <a:p>
            <a:pPr rtl="1"/>
            <a:br>
              <a:rPr lang="en-US" sz="900" b="1" dirty="0">
                <a:cs typeface="+mn-cs"/>
              </a:rPr>
            </a:br>
            <a:br>
              <a:rPr lang="en-US" sz="900" b="1" dirty="0">
                <a:cs typeface="+mn-cs"/>
              </a:rPr>
            </a:br>
            <a:r>
              <a:rPr lang="en-US" sz="2800" b="1" dirty="0">
                <a:cs typeface="+mn-cs"/>
              </a:rPr>
              <a:t>I rejoice close to You. All the precious</a:t>
            </a:r>
          </a:p>
          <a:p>
            <a:pPr rtl="1"/>
            <a:r>
              <a:rPr lang="en-US" sz="2800" b="1" dirty="0">
                <a:cs typeface="+mn-cs"/>
              </a:rPr>
              <a:t> things become like dust when there is no</a:t>
            </a:r>
          </a:p>
          <a:p>
            <a:pPr rtl="1"/>
            <a:r>
              <a:rPr lang="en-US" sz="2800" b="1" dirty="0">
                <a:cs typeface="+mn-cs"/>
              </a:rPr>
              <a:t> barrier between me and You.</a:t>
            </a:r>
            <a:endParaRPr lang="ar-EG" sz="3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2300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3904</TotalTime>
  <Words>565</Words>
  <Application>Microsoft Office PowerPoint</Application>
  <PresentationFormat>عرض على الشاشة (4:3)</PresentationFormat>
  <Paragraphs>74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336</cp:revision>
  <dcterms:created xsi:type="dcterms:W3CDTF">2021-12-07T14:30:00Z</dcterms:created>
  <dcterms:modified xsi:type="dcterms:W3CDTF">2023-06-18T13:52:15Z</dcterms:modified>
</cp:coreProperties>
</file>