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8" r:id="rId6"/>
    <p:sldId id="316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8"/>
            <p14:sldId id="316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بصَوتي إلى الرَّبِّ أصرُخُ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</a:p>
          <a:p>
            <a:pPr rtl="1"/>
            <a:r>
              <a:rPr lang="ar-EG" sz="5400" b="1" dirty="0"/>
              <a:t>بصَوْتي إلى الرَّبِّ أصرُخُ فَيُجيبُني</a:t>
            </a:r>
            <a:br>
              <a:rPr lang="ar-EG" sz="5400" b="1" dirty="0"/>
            </a:br>
            <a:r>
              <a:rPr lang="ar-EG" sz="5400" b="1" dirty="0"/>
              <a:t>مِن جَبَلِ قُدسِهِ الرَّبُّ يُجيبُني </a:t>
            </a:r>
            <a:r>
              <a:rPr lang="ar-EG" sz="1800" b="1" dirty="0"/>
              <a:t>مز 3</a:t>
            </a:r>
            <a:r>
              <a:rPr lang="en-US" sz="1800" b="1" dirty="0"/>
              <a:t>4:</a:t>
            </a:r>
            <a:br>
              <a:rPr lang="en-US" sz="2800" b="1" dirty="0"/>
            </a:br>
            <a:endParaRPr lang="en-US" sz="2800" b="1" dirty="0"/>
          </a:p>
          <a:p>
            <a:pPr rtl="1"/>
            <a:r>
              <a:rPr lang="en-US" sz="3200" b="1" dirty="0">
                <a:solidFill>
                  <a:srgbClr val="FF0000"/>
                </a:solidFill>
              </a:rPr>
              <a:t>be </a:t>
            </a:r>
            <a:r>
              <a:rPr lang="en-US" sz="3200" b="1" dirty="0" err="1">
                <a:solidFill>
                  <a:srgbClr val="FF0000"/>
                </a:solidFill>
              </a:rPr>
              <a:t>Sawti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alrrabbi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aSrokho</a:t>
            </a:r>
            <a:r>
              <a:rPr lang="en-US" sz="3200" b="1" dirty="0">
                <a:solidFill>
                  <a:srgbClr val="FF0000"/>
                </a:solidFill>
              </a:rPr>
              <a:t> fa </a:t>
            </a:r>
            <a:r>
              <a:rPr lang="en-US" sz="3200" b="1" dirty="0" err="1">
                <a:solidFill>
                  <a:srgbClr val="FF0000"/>
                </a:solidFill>
              </a:rPr>
              <a:t>yojeeboni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men </a:t>
            </a:r>
            <a:r>
              <a:rPr lang="en-US" sz="3200" b="1" dirty="0" err="1">
                <a:solidFill>
                  <a:srgbClr val="FF0000"/>
                </a:solidFill>
              </a:rPr>
              <a:t>jabali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qodsehi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alrrabbo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yojeeboni</a:t>
            </a:r>
            <a:endParaRPr lang="en-US" sz="3200" b="1" dirty="0">
              <a:solidFill>
                <a:srgbClr val="FF0000"/>
              </a:solidFill>
            </a:endParaRPr>
          </a:p>
          <a:p>
            <a:pPr rtl="1"/>
            <a:endParaRPr lang="en-US" sz="32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3200" b="1" dirty="0"/>
              <a:t>I cried unto the LORD with my voice,</a:t>
            </a:r>
          </a:p>
          <a:p>
            <a:pPr rtl="1"/>
            <a:r>
              <a:rPr lang="en-US" sz="3200" b="1" dirty="0"/>
              <a:t> and he heard me out of his holy hill.  </a:t>
            </a:r>
            <a:r>
              <a:rPr lang="es-ES" sz="1400" b="1" dirty="0" err="1"/>
              <a:t>Psalm</a:t>
            </a:r>
            <a:r>
              <a:rPr lang="es-ES" sz="1400" b="1" dirty="0"/>
              <a:t> 3:4</a:t>
            </a:r>
            <a:endParaRPr lang="ar-EG" sz="40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</a:rPr>
              <a:t>القرار:</a:t>
            </a:r>
            <a:br>
              <a:rPr lang="ar-EG" sz="3600" b="1" dirty="0">
                <a:solidFill>
                  <a:srgbClr val="005024"/>
                </a:solidFill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(أمَّا أنتَ يا رَبُّ فَتُرسٌ لي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مَجدي وَرَافِعُ رَأسِي)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مز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amma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ya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torson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rafe</a:t>
            </a:r>
            <a:r>
              <a:rPr lang="en-US" sz="40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thou, O LORD, art a shield for me;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glory, and the lifter up of mine head.   </a:t>
            </a:r>
            <a:r>
              <a:rPr kumimoji="0" lang="es-E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</a:t>
            </a:r>
            <a: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3:3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نَزَلَ عَلَيَّ جَيْشٌ لا يَخَافُ قلبي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قامَت عَلَيَّ حَربٌ   فأنا مُطمَئِن  </a:t>
            </a:r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مز3:27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jayshon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yakhafo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qamat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fa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motmaaen</a:t>
            </a:r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Though an host should encamp against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my heart shall not fear: though war should rise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against me, in this will I be confident. 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Psalm27:3</a:t>
            </a:r>
            <a:endParaRPr lang="ar-EG" sz="3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74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</a:rPr>
              <a:t>القرار:</a:t>
            </a:r>
            <a:br>
              <a:rPr lang="ar-EG" sz="3600" b="1" dirty="0">
                <a:solidFill>
                  <a:srgbClr val="005024"/>
                </a:solidFill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(أمَّا أنتَ يا رَبُّ فَتُرسٌ لي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مَجدي وَرَافِعُ رَأسِي)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مز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amma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ya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torson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rafe</a:t>
            </a:r>
            <a:r>
              <a:rPr lang="en-US" sz="40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thou, O LORD, art a shield for me;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glory, and the lifter up of mine head.   </a:t>
            </a:r>
            <a:r>
              <a:rPr kumimoji="0" lang="es-E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</a:t>
            </a:r>
            <a: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3:3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49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وَإلَهُ السَّلامِ سَيَسحَقُ الشَّيْطانَ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سَرِيعَاً سَيَسحَقُهُ تَحتَ أرجُلِنا </a:t>
            </a:r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رومية 20:16</a:t>
            </a:r>
            <a:r>
              <a:rPr lang="ar-EG" sz="1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alsslami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yashaqosh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shaytana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sareeaan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yashaqoho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arjolena</a:t>
            </a:r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And the God of peace shall bruise Satan under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your feet shortly.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Romans 16:20</a:t>
            </a:r>
            <a:endParaRPr lang="ar-EG" sz="3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49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</a:rPr>
              <a:t>القرار:</a:t>
            </a:r>
            <a:br>
              <a:rPr lang="ar-EG" sz="3600" b="1" dirty="0">
                <a:solidFill>
                  <a:srgbClr val="005024"/>
                </a:solidFill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(أمَّا أنتَ يا رَبُّ فَتُرسٌ لي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مَجدي وَرَافِعُ رَأسِي)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مز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amma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ya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torson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rafe</a:t>
            </a:r>
            <a:r>
              <a:rPr lang="en-US" sz="40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thou, O LORD, art a shield for me;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glory, and the lifter up of mine head.   </a:t>
            </a:r>
            <a:r>
              <a:rPr kumimoji="0" lang="es-E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</a:t>
            </a: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3:3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34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3912</TotalTime>
  <Words>366</Words>
  <Application>Microsoft Office PowerPoint</Application>
  <PresentationFormat>عرض على الشاشة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2025-02-06T11:52:00Z</dcterms:modified>
</cp:coreProperties>
</file>