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0" r:id="rId3"/>
    <p:sldId id="406" r:id="rId4"/>
    <p:sldId id="421" r:id="rId5"/>
    <p:sldId id="422" r:id="rId6"/>
    <p:sldId id="423" r:id="rId7"/>
    <p:sldId id="424" r:id="rId8"/>
    <p:sldId id="425" r:id="rId9"/>
    <p:sldId id="426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06"/>
            <p14:sldId id="421"/>
            <p14:sldId id="422"/>
            <p14:sldId id="423"/>
            <p14:sldId id="424"/>
            <p14:sldId id="425"/>
            <p14:sldId id="4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0" d="100"/>
          <a:sy n="40" d="100"/>
        </p:scale>
        <p:origin x="44" y="4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6600" b="1" dirty="0"/>
              <a:t>بعد قريب جداً ييج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بعد قليل جداً </a:t>
            </a:r>
            <a:r>
              <a:rPr lang="ar-EG" sz="7200" b="1" dirty="0" err="1"/>
              <a:t>ييجي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 err="1"/>
              <a:t>ييجي</a:t>
            </a:r>
            <a:r>
              <a:rPr lang="ar-EG" sz="7200" b="1" dirty="0"/>
              <a:t> يوم </a:t>
            </a:r>
            <a:r>
              <a:rPr lang="ar-EG" sz="7200" b="1" dirty="0" err="1"/>
              <a:t>الإختطاف</a:t>
            </a:r>
            <a:br>
              <a:rPr lang="ar-EG" sz="7200" b="1" dirty="0"/>
            </a:br>
            <a:r>
              <a:rPr lang="ar-EG" sz="7200" b="1" dirty="0"/>
              <a:t>استعدوا يا مؤمنين </a:t>
            </a:r>
          </a:p>
          <a:p>
            <a:pPr algn="ctr"/>
            <a:r>
              <a:rPr lang="ar-EG" sz="7200" b="1" dirty="0" err="1"/>
              <a:t>دا</a:t>
            </a:r>
            <a:r>
              <a:rPr lang="ar-EG" sz="7200" b="1" dirty="0"/>
              <a:t> الراعي </a:t>
            </a:r>
            <a:r>
              <a:rPr lang="ar-EG" sz="7200" b="1" dirty="0" err="1"/>
              <a:t>جاي</a:t>
            </a:r>
            <a:r>
              <a:rPr lang="ar-EG" sz="7200" b="1" dirty="0"/>
              <a:t> للخراف</a:t>
            </a:r>
            <a:br>
              <a:rPr lang="ar-EG" sz="7200" b="1" dirty="0"/>
            </a:br>
            <a:endParaRPr lang="en-US" altLang="zh-CN" sz="7200" b="1" dirty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5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لا تعب ولا أحزان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لا بكاء ولا دموع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(وها نسكن مع الحنان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حبيب القلب يسوع)2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altLang="zh-CN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يا مؤمن </a:t>
            </a:r>
            <a:r>
              <a:rPr lang="ar-EG" sz="7200" b="1" dirty="0" err="1"/>
              <a:t>انسى</a:t>
            </a:r>
            <a:r>
              <a:rPr lang="ar-EG" sz="7200" b="1" dirty="0"/>
              <a:t> اللي فات </a:t>
            </a:r>
          </a:p>
          <a:p>
            <a:pPr algn="ctr"/>
            <a:r>
              <a:rPr lang="ar-EG" sz="7200" b="1" dirty="0"/>
              <a:t>وأنظر إلى الأمام</a:t>
            </a:r>
            <a:br>
              <a:rPr lang="ar-EG" sz="7200" b="1" dirty="0"/>
            </a:br>
            <a:r>
              <a:rPr lang="ar-EG" sz="7200" b="1" dirty="0"/>
              <a:t>وعيش للي </a:t>
            </a:r>
            <a:r>
              <a:rPr lang="ar-EG" sz="7200" b="1" dirty="0" err="1"/>
              <a:t>علشانك</a:t>
            </a:r>
            <a:r>
              <a:rPr lang="ar-EG" sz="7200" b="1" dirty="0"/>
              <a:t> مات </a:t>
            </a:r>
          </a:p>
          <a:p>
            <a:pPr algn="ctr"/>
            <a:r>
              <a:rPr lang="ar-EG" sz="7200" b="1" dirty="0" err="1"/>
              <a:t>هاتقابل</a:t>
            </a:r>
            <a:r>
              <a:rPr lang="ar-EG" sz="7200" b="1" dirty="0"/>
              <a:t> رب السلام </a:t>
            </a:r>
            <a:br>
              <a:rPr lang="ar-EG" sz="7200" b="1" dirty="0"/>
            </a:br>
            <a:endParaRPr lang="en-US" altLang="zh-CN" sz="7200" b="1" dirty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5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لا تعب ولا أحزان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لا بكاء ولا دموع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(وها نسكن مع الحنان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حبيب القلب يسوع)2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altLang="zh-CN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/>
            <a:r>
              <a:rPr lang="ar-EG" sz="7200" b="1" dirty="0" err="1"/>
              <a:t>دا</a:t>
            </a:r>
            <a:r>
              <a:rPr lang="ar-EG" sz="7200" b="1" dirty="0"/>
              <a:t> الوقت قصير وقليل </a:t>
            </a:r>
          </a:p>
          <a:p>
            <a:pPr algn="ctr"/>
            <a:r>
              <a:rPr lang="ar-EG" sz="7200" b="1" dirty="0"/>
              <a:t>احرس من دنيا الغرور</a:t>
            </a:r>
            <a:br>
              <a:rPr lang="ar-EG" sz="7200" b="1" dirty="0"/>
            </a:br>
            <a:r>
              <a:rPr lang="ar-EG" sz="7200" b="1" dirty="0"/>
              <a:t>كم لحظة ويمر الليل </a:t>
            </a:r>
          </a:p>
          <a:p>
            <a:pPr algn="ctr"/>
            <a:r>
              <a:rPr lang="ar-EG" sz="7200" b="1" dirty="0"/>
              <a:t>ويطلع فجر السرور </a:t>
            </a:r>
            <a:br>
              <a:rPr lang="ar-EG" sz="7200" b="1" dirty="0"/>
            </a:br>
            <a:endParaRPr lang="en-US" altLang="zh-CN" sz="7200" b="1" dirty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5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لا تعب ولا أحزان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لا بكاء ولا دموع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(وها نسكن مع الحنان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حبيب القلب يسوع)2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altLang="zh-CN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 </a:t>
            </a:r>
          </a:p>
          <a:p>
            <a:pPr algn="ctr"/>
            <a:r>
              <a:rPr lang="ar-EG" sz="7200" b="1" dirty="0"/>
              <a:t>أسمائنا مكتوبة هناك </a:t>
            </a:r>
          </a:p>
          <a:p>
            <a:pPr algn="ctr"/>
            <a:r>
              <a:rPr lang="ar-EG" sz="7200" b="1" dirty="0"/>
              <a:t>عنده في سفر الحياة</a:t>
            </a:r>
            <a:br>
              <a:rPr lang="ar-EG" sz="7200" b="1" dirty="0"/>
            </a:br>
            <a:r>
              <a:rPr lang="ar-EG" sz="7200" b="1" dirty="0"/>
              <a:t>تعال وخدنا </a:t>
            </a:r>
            <a:r>
              <a:rPr lang="ar-EG" sz="7200" b="1" dirty="0" err="1"/>
              <a:t>وياك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 err="1"/>
              <a:t>إمتى</a:t>
            </a:r>
            <a:r>
              <a:rPr lang="ar-EG" sz="7200" b="1" dirty="0"/>
              <a:t> </a:t>
            </a:r>
            <a:r>
              <a:rPr lang="ar-EG" sz="7200" b="1" dirty="0" err="1"/>
              <a:t>هاتيجي</a:t>
            </a:r>
            <a:r>
              <a:rPr lang="ar-EG" sz="7200" b="1" dirty="0"/>
              <a:t> يا ابن الله </a:t>
            </a:r>
            <a:br>
              <a:rPr lang="ar-EG" sz="7200" b="1" dirty="0"/>
            </a:br>
            <a:endParaRPr lang="en-US" altLang="zh-CN" sz="7200" b="1" dirty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5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لا تعب ولا أحزان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لا بكاء ولا دموع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(وها نسكن مع الحنان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حبيب القلب يسوع)2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altLang="zh-CN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164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300</cp:revision>
  <dcterms:created xsi:type="dcterms:W3CDTF">2021-12-07T14:30:00Z</dcterms:created>
  <dcterms:modified xsi:type="dcterms:W3CDTF">2024-04-16T13:08:33Z</dcterms:modified>
</cp:coreProperties>
</file>