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06" r:id="rId4"/>
    <p:sldId id="421" r:id="rId5"/>
    <p:sldId id="422" r:id="rId6"/>
    <p:sldId id="423" r:id="rId7"/>
    <p:sldId id="42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6600" b="1" dirty="0" smtClean="0"/>
              <a:t>بعمل قليل </a:t>
            </a:r>
            <a:r>
              <a:rPr lang="ar-EG" sz="6600" b="1" dirty="0" smtClean="0"/>
              <a:t>وعارف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 smtClean="0"/>
              <a:t>بأعمل</a:t>
            </a:r>
            <a:r>
              <a:rPr lang="ar-EG" sz="8000" b="1" dirty="0" smtClean="0"/>
              <a:t> قليل وعارف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إن </a:t>
            </a:r>
            <a:r>
              <a:rPr lang="ar-EG" sz="8000" b="1" dirty="0" err="1" smtClean="0"/>
              <a:t>الكتير</a:t>
            </a:r>
            <a:r>
              <a:rPr lang="ar-EG" sz="8000" b="1" dirty="0" smtClean="0"/>
              <a:t> عليك</a:t>
            </a:r>
            <a:br>
              <a:rPr lang="ar-EG" sz="8000" b="1" dirty="0" smtClean="0"/>
            </a:br>
            <a:r>
              <a:rPr lang="ar-EG" sz="8000" b="1" dirty="0" err="1" smtClean="0"/>
              <a:t>زي</a:t>
            </a:r>
            <a:r>
              <a:rPr lang="ar-EG" sz="8000" b="1" dirty="0" smtClean="0"/>
              <a:t> الفلاح اللي </a:t>
            </a:r>
            <a:r>
              <a:rPr lang="ar-EG" sz="8000" b="1" dirty="0" err="1" smtClean="0"/>
              <a:t>بيزرع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لكن </a:t>
            </a:r>
            <a:r>
              <a:rPr lang="ar-EG" sz="8000" b="1" dirty="0" err="1" smtClean="0"/>
              <a:t>النما</a:t>
            </a:r>
            <a:r>
              <a:rPr lang="ar-EG" sz="8000" b="1" dirty="0" smtClean="0"/>
              <a:t> عليك</a:t>
            </a:r>
            <a:br>
              <a:rPr lang="ar-EG" sz="8000" b="1" dirty="0" smtClean="0"/>
            </a:br>
            <a:endParaRPr lang="en-US" altLang="zh-CN" sz="80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15625"/>
            <a:ext cx="998219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err="1" smtClean="0"/>
              <a:t>مطمن</a:t>
            </a:r>
            <a:r>
              <a:rPr lang="ar-EG" sz="8000" b="1" dirty="0" smtClean="0"/>
              <a:t> أنا </a:t>
            </a:r>
            <a:r>
              <a:rPr lang="ar-EG" sz="8000" b="1" dirty="0" err="1" smtClean="0"/>
              <a:t>مطمن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إن </a:t>
            </a:r>
            <a:r>
              <a:rPr lang="ar-EG" sz="8000" b="1" dirty="0" err="1" smtClean="0"/>
              <a:t>سهران</a:t>
            </a:r>
            <a:r>
              <a:rPr lang="ar-EG" sz="8000" b="1" dirty="0" smtClean="0"/>
              <a:t> ع </a:t>
            </a:r>
            <a:r>
              <a:rPr lang="ar-EG" sz="8000" b="1" dirty="0" err="1" smtClean="0"/>
              <a:t>الزرعاية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إنت</a:t>
            </a:r>
            <a:r>
              <a:rPr lang="ar-EG" sz="8000" b="1" dirty="0" smtClean="0"/>
              <a:t> تكبر </a:t>
            </a:r>
            <a:r>
              <a:rPr lang="ar-EG" sz="8000" b="1" dirty="0" err="1" smtClean="0"/>
              <a:t>إنت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تأمن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وصول </a:t>
            </a:r>
            <a:r>
              <a:rPr lang="ar-EG" sz="8000" b="1" dirty="0" err="1" smtClean="0"/>
              <a:t>الساير</a:t>
            </a:r>
            <a:r>
              <a:rPr lang="ar-EG" sz="8000" b="1" dirty="0" smtClean="0"/>
              <a:t> للغاية</a:t>
            </a:r>
            <a:br>
              <a:rPr lang="ar-EG" sz="8000" b="1" dirty="0" smtClean="0"/>
            </a:br>
            <a:endParaRPr lang="ar-EG" altLang="zh-CN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الشمس إن غابت وأنا ماشي وضحكوا الناس علي</a:t>
            </a:r>
            <a:br>
              <a:rPr lang="ar-EG" sz="7200" b="1" dirty="0" smtClean="0"/>
            </a:br>
            <a:r>
              <a:rPr lang="ar-EG" sz="7200" b="1" dirty="0" smtClean="0"/>
              <a:t>راح أكمل في الليل مشواري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ما </a:t>
            </a:r>
            <a:r>
              <a:rPr lang="ar-EG" sz="7200" b="1" dirty="0" smtClean="0"/>
              <a:t>هي شمسك طالة في</a:t>
            </a:r>
            <a:br>
              <a:rPr lang="ar-EG" sz="7200" b="1" dirty="0" smtClean="0"/>
            </a:br>
            <a:endParaRPr lang="en-US" altLang="zh-CN" sz="72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7778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أنا </a:t>
            </a:r>
            <a:r>
              <a:rPr lang="ar-EG" sz="7200" b="1" dirty="0" err="1" smtClean="0"/>
              <a:t>مطمن</a:t>
            </a:r>
            <a:r>
              <a:rPr lang="ar-EG" sz="7200" b="1" dirty="0" smtClean="0"/>
              <a:t> أنا </a:t>
            </a:r>
            <a:r>
              <a:rPr lang="ar-EG" sz="7200" b="1" dirty="0" err="1" smtClean="0"/>
              <a:t>مطمن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يا </a:t>
            </a:r>
            <a:r>
              <a:rPr lang="ar-EG" sz="7200" b="1" dirty="0" smtClean="0"/>
              <a:t>ناس الليل بآخره</a:t>
            </a:r>
            <a:br>
              <a:rPr lang="ar-EG" sz="7200" b="1" dirty="0" smtClean="0"/>
            </a:br>
            <a:r>
              <a:rPr lang="ar-EG" sz="7200" b="1" dirty="0" smtClean="0"/>
              <a:t>وإذا كنت في </a:t>
            </a:r>
            <a:r>
              <a:rPr lang="ar-EG" sz="7200" b="1" dirty="0" err="1" smtClean="0"/>
              <a:t>إيد</a:t>
            </a:r>
            <a:r>
              <a:rPr lang="ar-EG" sz="7200" b="1" dirty="0" smtClean="0"/>
              <a:t> أب حنين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كل </a:t>
            </a:r>
            <a:r>
              <a:rPr lang="ar-EG" sz="7200" b="1" dirty="0" smtClean="0"/>
              <a:t>الأزمات يمروا</a:t>
            </a:r>
            <a:br>
              <a:rPr lang="ar-EG" sz="7200" b="1" dirty="0" smtClean="0"/>
            </a:br>
            <a:endParaRPr lang="ar-EG" altLang="zh-CN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>مش </a:t>
            </a:r>
            <a:r>
              <a:rPr lang="ar-EG" sz="7200" b="1" dirty="0" err="1" smtClean="0"/>
              <a:t>متفاجئ</a:t>
            </a:r>
            <a:r>
              <a:rPr lang="ar-EG" sz="7200" b="1" dirty="0" smtClean="0"/>
              <a:t> في الغربة </a:t>
            </a:r>
            <a:r>
              <a:rPr lang="ar-EG" sz="7200" b="1" dirty="0" smtClean="0"/>
              <a:t>بشيء</a:t>
            </a:r>
          </a:p>
          <a:p>
            <a:pPr algn="ctr"/>
            <a:r>
              <a:rPr lang="ar-EG" sz="7200" b="1" dirty="0" err="1" smtClean="0"/>
              <a:t>دا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السيد قال وكلامه يتم</a:t>
            </a:r>
            <a:br>
              <a:rPr lang="ar-EG" sz="7200" b="1" dirty="0" smtClean="0"/>
            </a:br>
            <a:r>
              <a:rPr lang="ar-EG" sz="7200" b="1" dirty="0" smtClean="0"/>
              <a:t>في العالم </a:t>
            </a:r>
            <a:r>
              <a:rPr lang="ar-EG" sz="7200" b="1" dirty="0" err="1" smtClean="0"/>
              <a:t>هايكون</a:t>
            </a:r>
            <a:r>
              <a:rPr lang="ar-EG" sz="7200" b="1" dirty="0" smtClean="0"/>
              <a:t> ليكم ضيق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لكن </a:t>
            </a:r>
            <a:r>
              <a:rPr lang="ar-EG" sz="7200" b="1" dirty="0" smtClean="0"/>
              <a:t>أنا غلبت العالم</a:t>
            </a:r>
            <a:br>
              <a:rPr lang="ar-EG" sz="7200" b="1" dirty="0" smtClean="0"/>
            </a:br>
            <a:endParaRPr lang="en-US" altLang="zh-CN" sz="7200" b="1" dirty="0" smtClean="0">
              <a:solidFill>
                <a:srgbClr val="001E0E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79919"/>
            <a:ext cx="9982199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أنا </a:t>
            </a:r>
            <a:r>
              <a:rPr lang="ar-EG" sz="8000" b="1" dirty="0" err="1" smtClean="0"/>
              <a:t>مطمن</a:t>
            </a:r>
            <a:r>
              <a:rPr lang="ar-EG" sz="8000" b="1" dirty="0" smtClean="0"/>
              <a:t> أنا </a:t>
            </a:r>
            <a:r>
              <a:rPr lang="ar-EG" sz="8000" b="1" dirty="0" err="1" smtClean="0"/>
              <a:t>مطمن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هو </a:t>
            </a:r>
            <a:r>
              <a:rPr lang="ar-EG" sz="8000" b="1" dirty="0" smtClean="0"/>
              <a:t>الحامي ورب </a:t>
            </a:r>
            <a:r>
              <a:rPr lang="ar-EG" sz="8000" b="1" dirty="0" err="1" smtClean="0"/>
              <a:t>العيلة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أنا رافع </a:t>
            </a:r>
            <a:r>
              <a:rPr lang="ar-EG" sz="8000" b="1" dirty="0" err="1" smtClean="0"/>
              <a:t>إيدي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باصلي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إليه </a:t>
            </a:r>
            <a:r>
              <a:rPr lang="ar-EG" sz="8000" b="1" dirty="0" smtClean="0"/>
              <a:t>لكن هو </a:t>
            </a:r>
            <a:r>
              <a:rPr lang="ar-EG" sz="8000" b="1" dirty="0" err="1" smtClean="0"/>
              <a:t>شايل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الشيلة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altLang="zh-CN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52</Words>
  <Application>Microsoft Office PowerPoint</Application>
  <PresentationFormat>عرض على الشاشة (3:4)‏</PresentationFormat>
  <Paragraphs>20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2022-07-26T16:49:06Z</dcterms:modified>
</cp:coreProperties>
</file>