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0" d="100"/>
          <a:sy n="40" d="100"/>
        </p:scale>
        <p:origin x="52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0478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بقربك يا حبيبي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بقربك يا حبيبي يسوع</a:t>
            </a:r>
            <a:br>
              <a:rPr lang="ar-EG" sz="7200" b="1" dirty="0"/>
            </a:br>
            <a:r>
              <a:rPr lang="ar-EG" sz="7200" b="1" dirty="0"/>
              <a:t>قلبي اشتهى يبقى طول الحياة</a:t>
            </a:r>
            <a:br>
              <a:rPr lang="ar-EG" sz="7200" b="1" dirty="0"/>
            </a:br>
            <a:r>
              <a:rPr lang="ar-EG" sz="7200" b="1" dirty="0"/>
              <a:t>إذ في حماك حياتي تطيب</a:t>
            </a:r>
            <a:br>
              <a:rPr lang="ar-EG" sz="7200" b="1" dirty="0"/>
            </a:br>
            <a:r>
              <a:rPr lang="ar-EG" sz="7200" b="1" dirty="0"/>
              <a:t>يا من بموتك فوق الصليب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8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نلت خلاصاً وعمراً جديد</a:t>
            </a:r>
            <a:br>
              <a:rPr lang="ar-EG" sz="7200" b="1" dirty="0"/>
            </a:br>
            <a:r>
              <a:rPr lang="ar-EG" sz="7200" b="1" dirty="0"/>
              <a:t>نلت سلاماً، مقاماً مجيد</a:t>
            </a:r>
            <a:br>
              <a:rPr lang="ar-EG" sz="7200" b="1" dirty="0"/>
            </a:br>
            <a:r>
              <a:rPr lang="ar-EG" sz="7200" b="1" dirty="0"/>
              <a:t>في السما، في دار النعيم</a:t>
            </a:r>
            <a:br>
              <a:rPr lang="ar-EG" sz="7200" b="1" dirty="0"/>
            </a:br>
            <a:r>
              <a:rPr lang="ar-EG" sz="7200" b="1" dirty="0"/>
              <a:t>حتماً ساحياً في دار الهنا </a:t>
            </a:r>
          </a:p>
          <a:p>
            <a:pPr algn="ctr"/>
            <a:r>
              <a:rPr lang="ar-EG" sz="7200" b="1" dirty="0"/>
              <a:t>فهي امتداد حياتي هنا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 برأيك أهتدي في الطريق</a:t>
            </a:r>
            <a:br>
              <a:rPr lang="ar-EG" sz="7200" b="1" dirty="0"/>
            </a:br>
            <a:r>
              <a:rPr lang="ar-EG" sz="7200" b="1" dirty="0"/>
              <a:t>ويدك في يدي كالصديق</a:t>
            </a:r>
            <a:br>
              <a:rPr lang="ar-EG" sz="7200" b="1" dirty="0"/>
            </a:br>
            <a:r>
              <a:rPr lang="ar-EG" sz="7200" b="1" dirty="0"/>
              <a:t>ثم إلى مجد دار علاك</a:t>
            </a:r>
            <a:br>
              <a:rPr lang="ar-EG" sz="7200" b="1" dirty="0"/>
            </a:br>
            <a:r>
              <a:rPr lang="ar-EG" sz="7200" b="1" dirty="0"/>
              <a:t>تأخذني كيما ابقى هناك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74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بالقرب من عرش ربي يسوع</a:t>
            </a:r>
            <a:br>
              <a:rPr lang="ar-EG" sz="7200" b="1" dirty="0"/>
            </a:br>
            <a:r>
              <a:rPr lang="ar-EG" sz="7200" b="1" dirty="0"/>
              <a:t>أحلى مكان في تلك الربوع</a:t>
            </a:r>
            <a:br>
              <a:rPr lang="ar-EG" sz="7200" b="1" dirty="0"/>
            </a:br>
            <a:r>
              <a:rPr lang="ar-EG" sz="7200" b="1" dirty="0"/>
              <a:t>في السماء، في دار النعيم</a:t>
            </a:r>
            <a:br>
              <a:rPr lang="ar-EG" sz="7200" b="1" dirty="0"/>
            </a:br>
            <a:r>
              <a:rPr lang="ar-EG" sz="7200" b="1" dirty="0"/>
              <a:t>فابقى قربك طول الحياة </a:t>
            </a:r>
          </a:p>
          <a:p>
            <a:pPr algn="ctr"/>
            <a:r>
              <a:rPr lang="ar-EG" sz="7200" b="1" dirty="0"/>
              <a:t>وأبقى قربك بعد الحياة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 وجودي قربك فضلٌ عظيم</a:t>
            </a:r>
            <a:br>
              <a:rPr lang="ar-EG" sz="7200" b="1" dirty="0"/>
            </a:br>
            <a:r>
              <a:rPr lang="ar-EG" sz="7200" b="1" dirty="0"/>
              <a:t>وهو امتيازٌ لجان أثيم</a:t>
            </a:r>
            <a:br>
              <a:rPr lang="ar-EG" sz="7200" b="1" dirty="0"/>
            </a:br>
            <a:r>
              <a:rPr lang="ar-EG" sz="7200" b="1" dirty="0"/>
              <a:t>رداء برك يكسو الخطاة</a:t>
            </a:r>
            <a:br>
              <a:rPr lang="ar-EG" sz="7200" b="1" dirty="0"/>
            </a:br>
            <a:r>
              <a:rPr lang="ar-EG" sz="7200" b="1" dirty="0"/>
              <a:t>ودفء حبك يعطي الحياة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وروح قدسك، روح الحياة</a:t>
            </a:r>
            <a:br>
              <a:rPr lang="ar-EG" sz="7200" b="1" dirty="0"/>
            </a:br>
            <a:r>
              <a:rPr lang="ar-EG" sz="7200" b="1" dirty="0"/>
              <a:t>ينعش روحي ويسمو بها</a:t>
            </a:r>
            <a:br>
              <a:rPr lang="ar-EG" sz="7200" b="1" dirty="0"/>
            </a:br>
            <a:r>
              <a:rPr lang="ar-EG" sz="7200" b="1" dirty="0"/>
              <a:t>للسماء، لدار النعيم</a:t>
            </a:r>
            <a:br>
              <a:rPr lang="ar-EG" sz="7200" b="1" dirty="0"/>
            </a:br>
            <a:r>
              <a:rPr lang="ar-EG" sz="7200" b="1" dirty="0"/>
              <a:t>بقربك يا حبيبي يسوع </a:t>
            </a:r>
          </a:p>
          <a:p>
            <a:pPr algn="ctr" rtl="1"/>
            <a:r>
              <a:rPr lang="ar-EG" sz="7200" b="1" dirty="0"/>
              <a:t>قلبي اشتهى يبقى طول الحياة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163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303</cp:revision>
  <dcterms:created xsi:type="dcterms:W3CDTF">2021-12-07T14:30:00Z</dcterms:created>
  <dcterms:modified xsi:type="dcterms:W3CDTF">2024-04-16T13:06:11Z</dcterms:modified>
</cp:coreProperties>
</file>