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5" r:id="rId3"/>
    <p:sldId id="403" r:id="rId4"/>
    <p:sldId id="412" r:id="rId5"/>
    <p:sldId id="416" r:id="rId6"/>
    <p:sldId id="414" r:id="rId7"/>
    <p:sldId id="415" r:id="rId8"/>
    <p:sldId id="417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12"/>
            <p14:sldId id="416"/>
            <p14:sldId id="414"/>
            <p14:sldId id="415"/>
            <p14:sldId id="4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172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بنحبك نسجد ليك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52569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  <a:r>
              <a:rPr lang="ar-SA" sz="54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54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بنحبك نسجد ليك إنت فادينا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بنحبك نرفع ليك كل أغانينا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بنحبك إنت لينا كل ما لينا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 بنحبك </a:t>
            </a:r>
            <a:r>
              <a:rPr lang="ar-EG" sz="6600" b="1" dirty="0" err="1">
                <a:solidFill>
                  <a:srgbClr val="00582A"/>
                </a:solidFill>
              </a:rPr>
              <a:t>ياللي</a:t>
            </a:r>
            <a:r>
              <a:rPr lang="ar-EG" sz="6600" b="1" dirty="0">
                <a:solidFill>
                  <a:srgbClr val="00582A"/>
                </a:solidFill>
              </a:rPr>
              <a:t> ساكن في أوانينا 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00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/>
              <a:t>1- </a:t>
            </a:r>
            <a:endParaRPr lang="ar-EG" sz="72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يا ساكن جوه قلوبنا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عينينا </a:t>
            </a:r>
            <a:r>
              <a:rPr lang="ar-EG" sz="7200" b="1" dirty="0" err="1"/>
              <a:t>بتترجاك</a:t>
            </a:r>
            <a:r>
              <a:rPr lang="ar-EG" sz="7200" b="1" dirty="0"/>
              <a:t>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مش ممكن قلب ها يشبع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يا يسوع إلا بمرآك </a:t>
            </a:r>
            <a:br>
              <a:rPr lang="ar-EG" sz="7200" b="1" dirty="0"/>
            </a:b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8382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سبب فرح قلوبنا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/>
              <a:t>إننا </a:t>
            </a:r>
            <a:r>
              <a:rPr lang="ar-EG" sz="7200" b="1" dirty="0"/>
              <a:t>جنبيك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 واللي يسكن في سترك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 يلقى حمايته فيك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52569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  <a:r>
              <a:rPr lang="ar-SA" sz="54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54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بنحبك نسجد ليك إنت فادينا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بنحبك نرفع ليك كل أغانينا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بنحبك إنت لينا كل ما لينا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 بنحبك </a:t>
            </a:r>
            <a:r>
              <a:rPr lang="ar-EG" sz="6600" b="1" dirty="0" err="1">
                <a:solidFill>
                  <a:srgbClr val="00582A"/>
                </a:solidFill>
              </a:rPr>
              <a:t>ياللي</a:t>
            </a:r>
            <a:r>
              <a:rPr lang="ar-EG" sz="6600" b="1" dirty="0">
                <a:solidFill>
                  <a:srgbClr val="00582A"/>
                </a:solidFill>
              </a:rPr>
              <a:t> ساكن في أوانينا 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951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611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/>
              <a:t>2- </a:t>
            </a:r>
            <a:endParaRPr lang="ar-EG" sz="72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 قلبك مليان بالرحمة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والخير للمؤمنين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err="1"/>
              <a:t>وبتغمرنا</a:t>
            </a:r>
            <a:r>
              <a:rPr lang="ar-EG" sz="7200" b="1" dirty="0"/>
              <a:t> بالنعمة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وبدمك مستورين </a:t>
            </a:r>
            <a:br>
              <a:rPr lang="ar-EG" sz="7200" b="1" dirty="0"/>
            </a:b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سبب راحة قلوبنا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إننا في إيديك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واللي </a:t>
            </a:r>
            <a:r>
              <a:rPr lang="ar-EG" sz="8000" b="1" dirty="0" err="1"/>
              <a:t>يآمن</a:t>
            </a:r>
            <a:r>
              <a:rPr lang="ar-EG" sz="8000" b="1" dirty="0"/>
              <a:t> بصليبك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يلقى ضمانه فيك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52569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  <a:r>
              <a:rPr lang="ar-SA" sz="54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54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بنحبك نسجد ليك إنت فادينا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بنحبك نرفع ليك كل أغانينا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بنحبك إنت لينا كل ما لينا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 بنحبك </a:t>
            </a:r>
            <a:r>
              <a:rPr lang="ar-EG" sz="6600" b="1" dirty="0" err="1">
                <a:solidFill>
                  <a:srgbClr val="00582A"/>
                </a:solidFill>
              </a:rPr>
              <a:t>ياللي</a:t>
            </a:r>
            <a:r>
              <a:rPr lang="ar-EG" sz="6600" b="1" dirty="0">
                <a:solidFill>
                  <a:srgbClr val="00582A"/>
                </a:solidFill>
              </a:rPr>
              <a:t> ساكن في أوانينا 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590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1872</TotalTime>
  <Words>142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260</cp:revision>
  <dcterms:created xsi:type="dcterms:W3CDTF">2021-12-07T14:30:00Z</dcterms:created>
  <dcterms:modified xsi:type="dcterms:W3CDTF">2024-04-17T08:19:26Z</dcterms:modified>
</cp:coreProperties>
</file>