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22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بنحط</a:t>
            </a:r>
            <a:r>
              <a:rPr lang="ar-EG" sz="7200" b="1" dirty="0"/>
              <a:t> حياتنا قدامك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</a:p>
          <a:p>
            <a:pPr algn="ctr"/>
            <a:r>
              <a:rPr lang="ar-EG" sz="7200" b="1" dirty="0" err="1"/>
              <a:t>بنحط</a:t>
            </a:r>
            <a:r>
              <a:rPr lang="ar-EG" sz="7200" b="1" dirty="0"/>
              <a:t> حياتنا قدامك </a:t>
            </a:r>
          </a:p>
          <a:p>
            <a:pPr algn="ctr"/>
            <a:r>
              <a:rPr lang="ar-EG" sz="7200" b="1" dirty="0"/>
              <a:t>ونسلم كل الأيام</a:t>
            </a:r>
            <a:br>
              <a:rPr lang="ar-EG" sz="7200" b="1" dirty="0"/>
            </a:br>
            <a:r>
              <a:rPr lang="ar-EG" sz="7200" b="1" dirty="0"/>
              <a:t>جايين لك نشتاق نبقى لك خارجين من دنيا الأوهام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ياللي في زمن الحب لقيتنا </a:t>
            </a:r>
          </a:p>
          <a:p>
            <a:pPr algn="ctr"/>
            <a:r>
              <a:rPr lang="ar-EG" sz="7200" b="1" dirty="0"/>
              <a:t>مريت بحياتنا وحبتنا</a:t>
            </a:r>
            <a:br>
              <a:rPr lang="ar-EG" sz="7200" b="1" dirty="0"/>
            </a:br>
            <a:r>
              <a:rPr lang="ar-EG" sz="7200" b="1" dirty="0"/>
              <a:t>وقبلتنا نبقي من شعبك </a:t>
            </a:r>
          </a:p>
          <a:p>
            <a:pPr algn="ctr"/>
            <a:r>
              <a:rPr lang="ar-EG" sz="7200" b="1" dirty="0"/>
              <a:t>وبدمك إنت غطتنا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</a:p>
          <a:p>
            <a:pPr algn="ctr"/>
            <a:r>
              <a:rPr lang="ar-EG" sz="7200" b="1" dirty="0"/>
              <a:t>مش ممكن نبقى لنفسينا </a:t>
            </a:r>
          </a:p>
          <a:p>
            <a:pPr algn="ctr"/>
            <a:r>
              <a:rPr lang="ar-EG" sz="7200" b="1" dirty="0"/>
              <a:t>ونعيش أيامنا وليالينا</a:t>
            </a:r>
            <a:br>
              <a:rPr lang="ar-EG" sz="7200" b="1" dirty="0"/>
            </a:br>
            <a:r>
              <a:rPr lang="ar-EG" sz="7200" b="1" dirty="0"/>
              <a:t>نشتاق لسراب زائل باطل </a:t>
            </a:r>
          </a:p>
          <a:p>
            <a:pPr algn="ctr"/>
            <a:r>
              <a:rPr lang="ar-EG" sz="7200" b="1" dirty="0"/>
              <a:t>وأماني هي مش لينا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دى حياتنا ليها عندك خطة محفوظة من بدء الكون</a:t>
            </a:r>
            <a:br>
              <a:rPr lang="ar-EG" sz="7200" b="1" dirty="0"/>
            </a:br>
            <a:r>
              <a:rPr lang="ar-EG" sz="7200" b="1" dirty="0"/>
              <a:t>عايزين نحياها عشان </a:t>
            </a:r>
          </a:p>
          <a:p>
            <a:pPr algn="ctr"/>
            <a:r>
              <a:rPr lang="ar-EG" sz="7200" b="1" dirty="0"/>
              <a:t>مجدك زي ما تحب إحنا نكون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</a:t>
            </a:r>
          </a:p>
          <a:p>
            <a:pPr algn="ctr"/>
            <a:r>
              <a:rPr lang="ar-EG" sz="7200" b="1" dirty="0"/>
              <a:t>جهزنا جيش يشهد عنك </a:t>
            </a:r>
          </a:p>
          <a:p>
            <a:pPr algn="ctr"/>
            <a:r>
              <a:rPr lang="ar-EG" sz="7200" b="1" dirty="0"/>
              <a:t>تبقى إنت مليكنا وفرحتنا</a:t>
            </a:r>
            <a:br>
              <a:rPr lang="ar-EG" sz="7200" b="1" dirty="0"/>
            </a:br>
            <a:r>
              <a:rPr lang="ar-EG" sz="7200" b="1" dirty="0"/>
              <a:t>والكنز اللي مالي قلوبنا </a:t>
            </a:r>
          </a:p>
          <a:p>
            <a:pPr algn="ctr"/>
            <a:r>
              <a:rPr lang="ar-EG" sz="7200" b="1" dirty="0"/>
              <a:t>وهدفنا وكل دنيتنا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14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اكسرنا ونورنا بنورك </a:t>
            </a:r>
          </a:p>
          <a:p>
            <a:pPr algn="ctr" rtl="1"/>
            <a:r>
              <a:rPr lang="ar-EG" sz="7200" b="1" dirty="0"/>
              <a:t>عيش فينا وإدينا حياتك</a:t>
            </a:r>
            <a:br>
              <a:rPr lang="ar-EG" sz="7200" b="1" dirty="0"/>
            </a:br>
            <a:r>
              <a:rPr lang="ar-EG" sz="7200" b="1"/>
              <a:t>اخفينا وإنت </a:t>
            </a:r>
            <a:r>
              <a:rPr lang="ar-EG" sz="7200" b="1" dirty="0"/>
              <a:t>اظهر </a:t>
            </a:r>
            <a:r>
              <a:rPr lang="ar-EG" sz="7200" b="1"/>
              <a:t>فينا </a:t>
            </a:r>
          </a:p>
          <a:p>
            <a:pPr algn="ctr" rtl="1"/>
            <a:r>
              <a:rPr lang="ar-EG" sz="7200" b="1"/>
              <a:t>واحفظنا </a:t>
            </a:r>
            <a:r>
              <a:rPr lang="ar-EG" sz="7200" b="1" dirty="0"/>
              <a:t>بس لمرضاتك</a:t>
            </a:r>
          </a:p>
          <a:p>
            <a:pPr algn="ctr"/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110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305</cp:revision>
  <dcterms:created xsi:type="dcterms:W3CDTF">2021-12-07T14:30:00Z</dcterms:created>
  <dcterms:modified xsi:type="dcterms:W3CDTF">2024-04-17T08:15:38Z</dcterms:modified>
</cp:coreProperties>
</file>