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5" r:id="rId2"/>
    <p:sldId id="313" r:id="rId3"/>
    <p:sldId id="312" r:id="rId4"/>
    <p:sldId id="314" r:id="rId5"/>
    <p:sldId id="315" r:id="rId6"/>
    <p:sldId id="316" r:id="rId7"/>
    <p:sldId id="317" r:id="rId8"/>
    <p:sldId id="29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13"/>
            <p14:sldId id="312"/>
            <p14:sldId id="314"/>
            <p14:sldId id="315"/>
            <p14:sldId id="316"/>
            <p14:sldId id="317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49" autoAdjust="0"/>
    <p:restoredTop sz="94660"/>
  </p:normalViewPr>
  <p:slideViewPr>
    <p:cSldViewPr>
      <p:cViewPr varScale="1">
        <p:scale>
          <a:sx n="93" d="100"/>
          <a:sy n="93" d="100"/>
        </p:scale>
        <p:origin x="1624" y="4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6/20/2023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6/20/2023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6/20/2023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6/20/2023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6/20/2023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26912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0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altLang="ar-EG" sz="6000" b="1" dirty="0"/>
              <a:t>بنحط حياتنا قدامك</a:t>
            </a:r>
            <a:endParaRPr lang="ar-EG" sz="60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1-</a:t>
            </a:r>
            <a: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بن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ح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ُ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ط ح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اتنا ق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ُ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د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َّ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ام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َك  </a:t>
            </a:r>
          </a:p>
          <a:p>
            <a:pPr rtl="1"/>
            <a:r>
              <a:rPr kumimoji="0" lang="ar-SA" sz="48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ون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س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ل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ِّ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م ك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ُ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ل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ّ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ar-SA" sz="48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الأي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َّ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ام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</a:t>
            </a:r>
            <a:b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SA" sz="48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جايين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ل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ك ن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SA" sz="48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شتاق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ن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ب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قَ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ى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لك</a:t>
            </a:r>
            <a:b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خ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ارجين م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ن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د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ُ</a:t>
            </a:r>
            <a:r>
              <a:rPr kumimoji="0" lang="ar-SA" sz="48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نيا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ar-SA" sz="48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الأو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ه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ام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</a:t>
            </a:r>
          </a:p>
          <a:p>
            <a:pPr rtl="1"/>
            <a:endParaRPr kumimoji="0" lang="ar-EG" sz="11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ar-EG" sz="105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benhot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hayatna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oddamak</a:t>
            </a:r>
            <a:r>
              <a:rPr lang="en-US" sz="2800" b="1" kern="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wensallem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koll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elayam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jayenlak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neshtaa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nebalak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kharjen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men Donya</a:t>
            </a:r>
          </a:p>
          <a:p>
            <a:pPr rtl="1"/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elawham</a:t>
            </a:r>
            <a:endParaRPr kumimoji="0" lang="ar-EG" sz="9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We put our lives in front of You and surrender all</a:t>
            </a:r>
          </a:p>
          <a:p>
            <a:pPr rtl="1"/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our days. We come to You hoping to be Yours,</a:t>
            </a:r>
          </a:p>
          <a:p>
            <a:pPr rtl="1"/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escaping from worldly cares. </a:t>
            </a:r>
            <a:endParaRPr kumimoji="0" lang="ar-EG" sz="2400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Arial"/>
              <a:ea typeface="+mj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5407162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ar-SA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ياللي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ف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ز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م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ن الح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ُ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ب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ّ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 لقيتنا</a:t>
            </a:r>
            <a:b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م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ر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ِّ</a:t>
            </a:r>
            <a:r>
              <a:rPr kumimoji="0" lang="ar-SA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يت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بح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ـــــــاتنا وح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ب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ِّ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يتنا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</a:t>
            </a:r>
            <a: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وقبلت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SA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نا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ن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بقَـــى م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ن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ش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ع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ب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َــــ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ك</a:t>
            </a:r>
            <a:b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وبد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م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َّ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ك 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إ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نت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غ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ط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ِّ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يتن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ـــ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ـــ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ا)</a:t>
            </a:r>
            <a:r>
              <a:rPr kumimoji="0" lang="ar-SA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endParaRPr kumimoji="0" lang="en-US" sz="2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algn="ctr" rtl="1"/>
            <a:br>
              <a:rPr kumimoji="0" lang="ar-SA" sz="1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en-US" sz="1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algn="ctr" rtl="1"/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yalli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fi zaman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elhob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laaitna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marret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behayatna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we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habbitna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)2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weabeltena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nebaa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men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shaabak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(we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bdammak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enta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ghattetna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)2</a:t>
            </a:r>
            <a:endParaRPr kumimoji="0" lang="en-US" sz="18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algn="ctr" rtl="1"/>
            <a:endParaRPr lang="en-US" sz="1000" b="1" kern="0" dirty="0">
              <a:solidFill>
                <a:srgbClr val="FF0000"/>
              </a:solidFill>
              <a:latin typeface="Arial"/>
              <a:cs typeface="Arial"/>
            </a:endParaRPr>
          </a:p>
          <a:p>
            <a:pPr algn="ctr" rtl="1"/>
            <a:b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You have found us with Your love, You came into</a:t>
            </a:r>
          </a:p>
          <a:p>
            <a:pPr algn="ctr" rtl="1"/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our lives and loved us, You accepted us to be</a:t>
            </a:r>
          </a:p>
          <a:p>
            <a:pPr algn="ctr" rtl="1"/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Your people and covered us with Your blood.</a:t>
            </a:r>
            <a:endParaRPr lang="ar-EG" sz="12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828642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2-</a:t>
            </a:r>
            <a:r>
              <a:rPr kumimoji="0" lang="ar-EG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م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ش م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ُ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م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ك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ن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ن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بقى لنفس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SA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ينا</a:t>
            </a:r>
            <a:b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ونعيش أي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َّ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امنا </a:t>
            </a:r>
            <a:r>
              <a:rPr kumimoji="0" lang="ar-SA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وليالين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ـــ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ــــ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ن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SA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شتاق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ل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س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ر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اب </a:t>
            </a:r>
            <a:r>
              <a:rPr kumimoji="0" lang="ar-SA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زائ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ل باط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ل</a:t>
            </a:r>
            <a:b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وأماني ه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َّ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م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ُ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ش لين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ـــ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ــ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ـــ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</a:t>
            </a:r>
            <a:endParaRPr kumimoji="0" lang="en-US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mesh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momken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nebaa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lnafsina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wenaeesh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ayyamna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we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layalina</a:t>
            </a:r>
            <a:b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neshtaa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le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sarab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zayel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batel</a:t>
            </a:r>
            <a:b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we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amani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hia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mosh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lina</a:t>
            </a:r>
            <a:endParaRPr kumimoji="0" lang="es-ES" sz="24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kumimoji="0" lang="ar-EG" sz="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b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We can never just live our days and nights for ourselves.</a:t>
            </a:r>
          </a:p>
          <a:p>
            <a:pPr rtl="1"/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We put our hope in worthless things which are not ours.</a:t>
            </a:r>
            <a:endParaRPr kumimoji="0" lang="ar-EG" sz="1800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Arial"/>
              <a:ea typeface="+mj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4314982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ar-SA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دى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ح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اتنا ليها ع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ند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ك خ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ط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َّ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ة</a:t>
            </a:r>
            <a:b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م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ح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ف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ُ</a:t>
            </a:r>
            <a:r>
              <a:rPr kumimoji="0" lang="ar-SA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وظة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م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ن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قبل 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الكون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</a:t>
            </a:r>
            <a: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br>
              <a:rPr kumimoji="0" lang="en-US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SA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عايزين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ن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ح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</a:t>
            </a:r>
            <a:r>
              <a:rPr kumimoji="0" lang="ar-SA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ياهاع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شان م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ج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د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ك</a:t>
            </a:r>
            <a:b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زي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ّ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ما تح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بّ 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إ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ح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</a:t>
            </a:r>
            <a:r>
              <a:rPr kumimoji="0" lang="ar-SA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نا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نكون)</a:t>
            </a:r>
            <a:r>
              <a:rPr kumimoji="0" lang="ar-SA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endParaRPr kumimoji="0" lang="en-US" sz="16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algn="ctr" rtl="1"/>
            <a:b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de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hayatna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liha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aandak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khitta</a:t>
            </a:r>
            <a: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</a:t>
            </a:r>
            <a:b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r>
              <a:rPr lang="ar-EG" sz="2800" b="1" kern="0" dirty="0">
                <a:solidFill>
                  <a:srgbClr val="FF0000"/>
                </a:solidFill>
                <a:latin typeface="Arial"/>
                <a:cs typeface="Arial"/>
              </a:rPr>
              <a:t>(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mahfoza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men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abli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lang="en-US" sz="2800" b="1" kern="0" dirty="0">
                <a:solidFill>
                  <a:srgbClr val="FF0000"/>
                </a:solidFill>
                <a:latin typeface="Arial"/>
                <a:cs typeface="Arial"/>
              </a:rPr>
              <a:t>e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lkona</a:t>
            </a:r>
            <a:b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aayzen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nehyaha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aashan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majdak</a:t>
            </a:r>
            <a:b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zay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matheb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ehna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nkon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)2</a:t>
            </a:r>
          </a:p>
          <a:p>
            <a:pPr algn="ctr" rtl="1"/>
            <a:br>
              <a:rPr kumimoji="0" lang="es-ES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br>
              <a:rPr kumimoji="0" lang="es-ES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Our lives have a plan with You, that was before the earth.</a:t>
            </a:r>
          </a:p>
          <a:p>
            <a:pPr algn="ctr" rtl="1"/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We want to live it for Your glory just the way You‘d like us to.</a:t>
            </a:r>
            <a:endParaRPr lang="ar-EG" sz="105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825930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en-US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3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- </a:t>
            </a:r>
            <a:r>
              <a:rPr lang="ar-SA" b="1" dirty="0"/>
              <a:t>ج</a:t>
            </a:r>
            <a:r>
              <a:rPr lang="ar-EG" b="1" dirty="0"/>
              <a:t>َ</a:t>
            </a:r>
            <a:r>
              <a:rPr lang="ar-SA" b="1" dirty="0"/>
              <a:t>ه</a:t>
            </a:r>
            <a:r>
              <a:rPr lang="ar-EG" b="1" dirty="0"/>
              <a:t>ِّ</a:t>
            </a:r>
            <a:r>
              <a:rPr lang="ar-SA" b="1" dirty="0"/>
              <a:t>ز</a:t>
            </a:r>
            <a:r>
              <a:rPr lang="ar-EG" b="1" dirty="0"/>
              <a:t>ْ</a:t>
            </a:r>
            <a:r>
              <a:rPr lang="ar-SA" b="1" dirty="0" err="1"/>
              <a:t>نا</a:t>
            </a:r>
            <a:r>
              <a:rPr lang="ar-SA" b="1" dirty="0"/>
              <a:t> جيش يشه</a:t>
            </a:r>
            <a:r>
              <a:rPr lang="ar-EG" b="1" dirty="0"/>
              <a:t>َ</a:t>
            </a:r>
            <a:r>
              <a:rPr lang="ar-SA" b="1" dirty="0"/>
              <a:t>د ع</a:t>
            </a:r>
            <a:r>
              <a:rPr lang="ar-EG" b="1" dirty="0"/>
              <a:t>َ</a:t>
            </a:r>
            <a:r>
              <a:rPr lang="ar-SA" b="1" dirty="0"/>
              <a:t>ن</a:t>
            </a:r>
            <a:r>
              <a:rPr lang="ar-EG" b="1" dirty="0"/>
              <a:t>َّ</a:t>
            </a:r>
            <a:r>
              <a:rPr lang="ar-SA" b="1" dirty="0"/>
              <a:t>ك</a:t>
            </a:r>
            <a:br>
              <a:rPr lang="ar-SA" b="1" dirty="0"/>
            </a:br>
            <a:r>
              <a:rPr lang="ar-SA" b="1" dirty="0"/>
              <a:t>ت</a:t>
            </a:r>
            <a:r>
              <a:rPr lang="ar-EG" b="1" dirty="0"/>
              <a:t>ِ</a:t>
            </a:r>
            <a:r>
              <a:rPr lang="ar-SA" b="1" dirty="0"/>
              <a:t>بقى أنت</a:t>
            </a:r>
            <a:r>
              <a:rPr lang="ar-EG" b="1" dirty="0"/>
              <a:t>َ</a:t>
            </a:r>
            <a:r>
              <a:rPr lang="ar-SA" b="1" dirty="0"/>
              <a:t> م</a:t>
            </a:r>
            <a:r>
              <a:rPr lang="ar-EG" b="1" dirty="0"/>
              <a:t>َ</a:t>
            </a:r>
            <a:r>
              <a:rPr lang="ar-SA" b="1" dirty="0"/>
              <a:t>ل</a:t>
            </a:r>
            <a:r>
              <a:rPr lang="ar-EG" b="1" dirty="0"/>
              <a:t>ِ</a:t>
            </a:r>
            <a:r>
              <a:rPr lang="ar-SA" b="1" dirty="0"/>
              <a:t>كنـــا وفرح</a:t>
            </a:r>
            <a:r>
              <a:rPr lang="ar-EG" b="1" dirty="0"/>
              <a:t>ِ</a:t>
            </a:r>
            <a:r>
              <a:rPr lang="ar-SA" b="1" dirty="0"/>
              <a:t>تن</a:t>
            </a:r>
            <a:r>
              <a:rPr lang="ar-EG" b="1" dirty="0"/>
              <a:t>ا</a:t>
            </a:r>
            <a:br>
              <a:rPr lang="ar-EG" b="1" dirty="0"/>
            </a:br>
            <a:r>
              <a:rPr lang="ar-SA" b="1" dirty="0"/>
              <a:t>والك</a:t>
            </a:r>
            <a:r>
              <a:rPr lang="ar-EG" b="1" dirty="0"/>
              <a:t>ِ</a:t>
            </a:r>
            <a:r>
              <a:rPr lang="ar-SA" b="1" dirty="0"/>
              <a:t>نز اللي م</a:t>
            </a:r>
            <a:r>
              <a:rPr lang="ar-EG" b="1" dirty="0"/>
              <a:t>َ</a:t>
            </a:r>
            <a:r>
              <a:rPr lang="ar-SA" b="1" dirty="0"/>
              <a:t>ال</a:t>
            </a:r>
            <a:r>
              <a:rPr lang="ar-EG" b="1" dirty="0"/>
              <a:t>ِ</a:t>
            </a:r>
            <a:r>
              <a:rPr lang="ar-SA" b="1" dirty="0"/>
              <a:t>ي ق</a:t>
            </a:r>
            <a:r>
              <a:rPr lang="ar-EG" b="1" dirty="0"/>
              <a:t>ُ</a:t>
            </a:r>
            <a:r>
              <a:rPr lang="ar-SA" b="1" dirty="0"/>
              <a:t>لوبن</a:t>
            </a:r>
            <a:r>
              <a:rPr lang="ar-EG" b="1" dirty="0"/>
              <a:t>ـــ</a:t>
            </a:r>
            <a:r>
              <a:rPr lang="ar-SA" b="1" dirty="0"/>
              <a:t>ا</a:t>
            </a:r>
            <a:br>
              <a:rPr lang="ar-SA" b="1" dirty="0"/>
            </a:br>
            <a:r>
              <a:rPr lang="ar-SA" b="1" dirty="0"/>
              <a:t>وه</a:t>
            </a:r>
            <a:r>
              <a:rPr lang="ar-EG" b="1" dirty="0"/>
              <a:t>َ</a:t>
            </a:r>
            <a:r>
              <a:rPr lang="ar-SA" b="1" dirty="0"/>
              <a:t>د</a:t>
            </a:r>
            <a:r>
              <a:rPr lang="ar-EG" b="1" dirty="0"/>
              <a:t>َ</a:t>
            </a:r>
            <a:r>
              <a:rPr lang="ar-SA" b="1" dirty="0"/>
              <a:t>فنا وك</a:t>
            </a:r>
            <a:r>
              <a:rPr lang="ar-EG" b="1" dirty="0"/>
              <a:t>ُ</a:t>
            </a:r>
            <a:r>
              <a:rPr lang="ar-SA" b="1" dirty="0"/>
              <a:t>ل</a:t>
            </a:r>
            <a:r>
              <a:rPr lang="ar-EG" b="1" dirty="0"/>
              <a:t>ّ</a:t>
            </a:r>
            <a:r>
              <a:rPr lang="ar-SA" b="1" dirty="0"/>
              <a:t> د</a:t>
            </a:r>
            <a:r>
              <a:rPr lang="ar-EG" b="1" dirty="0"/>
              <a:t>ُ</a:t>
            </a:r>
            <a:r>
              <a:rPr lang="ar-SA" b="1" dirty="0"/>
              <a:t>نيتن</a:t>
            </a:r>
            <a:r>
              <a:rPr lang="ar-EG" b="1" dirty="0"/>
              <a:t>ــ</a:t>
            </a:r>
            <a:r>
              <a:rPr lang="ar-SA" b="1" dirty="0"/>
              <a:t>ـــ</a:t>
            </a:r>
            <a:r>
              <a:rPr lang="ar-EG" b="1" dirty="0"/>
              <a:t>ـــــ</a:t>
            </a:r>
            <a:r>
              <a:rPr lang="ar-SA" b="1" dirty="0"/>
              <a:t>ا</a:t>
            </a:r>
            <a:endParaRPr lang="en-US" b="1" dirty="0"/>
          </a:p>
          <a:p>
            <a:pPr rtl="1"/>
            <a:br>
              <a:rPr lang="en-US" sz="1600" b="1" dirty="0"/>
            </a:br>
            <a:r>
              <a:rPr lang="en-US" sz="2800" b="1" dirty="0" err="1">
                <a:solidFill>
                  <a:srgbClr val="FF0000"/>
                </a:solidFill>
              </a:rPr>
              <a:t>jahhezna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gesh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yeshhad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aannak</a:t>
            </a:r>
            <a:br>
              <a:rPr lang="en-US" sz="2800" b="1" dirty="0">
                <a:solidFill>
                  <a:srgbClr val="FF0000"/>
                </a:solidFill>
              </a:rPr>
            </a:br>
            <a:r>
              <a:rPr lang="en-US" sz="2800" b="1" dirty="0" err="1">
                <a:solidFill>
                  <a:srgbClr val="FF0000"/>
                </a:solidFill>
              </a:rPr>
              <a:t>tebaanta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malekna</a:t>
            </a:r>
            <a:r>
              <a:rPr lang="en-US" sz="2800" b="1" dirty="0">
                <a:solidFill>
                  <a:srgbClr val="FF0000"/>
                </a:solidFill>
              </a:rPr>
              <a:t> we </a:t>
            </a:r>
            <a:r>
              <a:rPr lang="en-US" sz="2800" b="1" dirty="0" err="1">
                <a:solidFill>
                  <a:srgbClr val="FF0000"/>
                </a:solidFill>
              </a:rPr>
              <a:t>farhetna</a:t>
            </a:r>
            <a:br>
              <a:rPr lang="en-US" sz="2800" b="1" dirty="0">
                <a:solidFill>
                  <a:srgbClr val="FF0000"/>
                </a:solidFill>
              </a:rPr>
            </a:br>
            <a:r>
              <a:rPr lang="en-US" sz="2800" b="1" dirty="0" err="1">
                <a:solidFill>
                  <a:srgbClr val="FF0000"/>
                </a:solidFill>
              </a:rPr>
              <a:t>wel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kenz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elli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mali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olobna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wehadafna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wekolli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donyetna</a:t>
            </a:r>
            <a:br>
              <a:rPr lang="en-US" sz="900" b="1" dirty="0"/>
            </a:br>
            <a:endParaRPr lang="ar-EG" sz="900" b="1" dirty="0"/>
          </a:p>
          <a:p>
            <a:pPr rtl="1"/>
            <a:endParaRPr lang="ar-EG" sz="900" b="1" dirty="0"/>
          </a:p>
          <a:p>
            <a:pPr rtl="1"/>
            <a:br>
              <a:rPr lang="en-US" sz="900" b="1" dirty="0"/>
            </a:br>
            <a:r>
              <a:rPr lang="en-US" sz="2800" b="1" dirty="0"/>
              <a:t>We prepared an army to testify for You, You will</a:t>
            </a:r>
          </a:p>
          <a:p>
            <a:pPr rtl="1"/>
            <a:r>
              <a:rPr lang="en-US" sz="2800" b="1" dirty="0"/>
              <a:t> be our King and Joy, and the Treasure that fills</a:t>
            </a:r>
          </a:p>
          <a:p>
            <a:pPr rtl="1"/>
            <a:r>
              <a:rPr lang="en-US" sz="2800" b="1" dirty="0"/>
              <a:t> our hearts, our lives, and our world. </a:t>
            </a:r>
            <a:endParaRPr kumimoji="0" lang="ar-EG" sz="2400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Arial"/>
              <a:ea typeface="+mj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0729255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76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4400" b="1" dirty="0">
                <a:cs typeface="+mn-cs"/>
              </a:rPr>
              <a:t>(</a:t>
            </a:r>
            <a:r>
              <a:rPr lang="ar-SA" sz="4400" b="1" dirty="0">
                <a:cs typeface="+mn-cs"/>
              </a:rPr>
              <a:t>اِكس</a:t>
            </a:r>
            <a:r>
              <a:rPr lang="ar-EG" sz="4400" b="1" dirty="0">
                <a:cs typeface="+mn-cs"/>
              </a:rPr>
              <a:t>ِ</a:t>
            </a:r>
            <a:r>
              <a:rPr lang="ar-SA" sz="4400" b="1" dirty="0">
                <a:cs typeface="+mn-cs"/>
              </a:rPr>
              <a:t>ر</a:t>
            </a:r>
            <a:r>
              <a:rPr lang="ar-EG" sz="4400" b="1" dirty="0">
                <a:cs typeface="+mn-cs"/>
              </a:rPr>
              <a:t>ْ</a:t>
            </a:r>
            <a:r>
              <a:rPr lang="ar-SA" sz="4400" b="1" dirty="0" err="1">
                <a:cs typeface="+mn-cs"/>
              </a:rPr>
              <a:t>نا</a:t>
            </a:r>
            <a:r>
              <a:rPr lang="ar-SA" sz="4400" b="1" dirty="0">
                <a:cs typeface="+mn-cs"/>
              </a:rPr>
              <a:t> ونوَّر</a:t>
            </a:r>
            <a:r>
              <a:rPr lang="ar-EG" sz="4400" b="1" dirty="0">
                <a:cs typeface="+mn-cs"/>
              </a:rPr>
              <a:t>ْ</a:t>
            </a:r>
            <a:r>
              <a:rPr lang="ar-SA" sz="4400" b="1" dirty="0" err="1">
                <a:cs typeface="+mn-cs"/>
              </a:rPr>
              <a:t>نا</a:t>
            </a:r>
            <a:r>
              <a:rPr lang="ar-SA" sz="4400" b="1" dirty="0">
                <a:cs typeface="+mn-cs"/>
              </a:rPr>
              <a:t> ب</a:t>
            </a:r>
            <a:r>
              <a:rPr lang="ar-EG" sz="4400" b="1" dirty="0">
                <a:cs typeface="+mn-cs"/>
              </a:rPr>
              <a:t>ِ</a:t>
            </a:r>
            <a:r>
              <a:rPr lang="ar-SA" sz="4400" b="1" dirty="0">
                <a:cs typeface="+mn-cs"/>
              </a:rPr>
              <a:t>ن</a:t>
            </a:r>
            <a:r>
              <a:rPr lang="ar-EG" sz="4400" b="1" dirty="0">
                <a:cs typeface="+mn-cs"/>
              </a:rPr>
              <a:t>ـــ</a:t>
            </a:r>
            <a:r>
              <a:rPr lang="ar-SA" sz="4400" b="1" dirty="0">
                <a:cs typeface="+mn-cs"/>
              </a:rPr>
              <a:t>ورك</a:t>
            </a:r>
            <a:br>
              <a:rPr lang="ar-SA" sz="4400" b="1" dirty="0">
                <a:cs typeface="+mn-cs"/>
              </a:rPr>
            </a:br>
            <a:r>
              <a:rPr lang="ar-SA" sz="4400" b="1" dirty="0">
                <a:cs typeface="+mn-cs"/>
              </a:rPr>
              <a:t>عيش فينا وادِّينا ح</a:t>
            </a:r>
            <a:r>
              <a:rPr lang="ar-EG" sz="4400" b="1" dirty="0">
                <a:cs typeface="+mn-cs"/>
              </a:rPr>
              <a:t>َ</a:t>
            </a:r>
            <a:r>
              <a:rPr lang="ar-SA" sz="4400" b="1" dirty="0">
                <a:cs typeface="+mn-cs"/>
              </a:rPr>
              <a:t>ي</a:t>
            </a:r>
            <a:r>
              <a:rPr lang="ar-EG" sz="4400" b="1" dirty="0">
                <a:cs typeface="+mn-cs"/>
              </a:rPr>
              <a:t>َ</a:t>
            </a:r>
            <a:r>
              <a:rPr lang="ar-SA" sz="4400" b="1" dirty="0">
                <a:cs typeface="+mn-cs"/>
              </a:rPr>
              <a:t>اتك</a:t>
            </a:r>
            <a:r>
              <a:rPr lang="ar-EG" sz="4400" b="1" dirty="0">
                <a:cs typeface="+mn-cs"/>
              </a:rPr>
              <a:t>)</a:t>
            </a:r>
            <a:r>
              <a:rPr lang="ar-EG" sz="2800" b="1" dirty="0">
                <a:cs typeface="+mn-cs"/>
              </a:rPr>
              <a:t>2</a:t>
            </a:r>
            <a:br>
              <a:rPr lang="ar-EG" sz="4400" b="1" dirty="0">
                <a:cs typeface="+mn-cs"/>
              </a:rPr>
            </a:br>
            <a:r>
              <a:rPr lang="ar-SA" sz="4400" b="1" dirty="0" err="1">
                <a:cs typeface="+mn-cs"/>
              </a:rPr>
              <a:t>إخفينا</a:t>
            </a:r>
            <a:r>
              <a:rPr lang="ar-SA" sz="4400" b="1" dirty="0">
                <a:cs typeface="+mn-cs"/>
              </a:rPr>
              <a:t> </a:t>
            </a:r>
            <a:r>
              <a:rPr lang="ar-SA" sz="4400" b="1" dirty="0" err="1">
                <a:cs typeface="+mn-cs"/>
              </a:rPr>
              <a:t>وإنت</a:t>
            </a:r>
            <a:r>
              <a:rPr lang="ar-EG" sz="4400" b="1" dirty="0">
                <a:cs typeface="+mn-cs"/>
              </a:rPr>
              <a:t>َ</a:t>
            </a:r>
            <a:r>
              <a:rPr lang="ar-SA" sz="4400" b="1" dirty="0">
                <a:cs typeface="+mn-cs"/>
              </a:rPr>
              <a:t> </a:t>
            </a:r>
            <a:r>
              <a:rPr lang="ar-EG" sz="4400" b="1" dirty="0">
                <a:cs typeface="+mn-cs"/>
              </a:rPr>
              <a:t>اِ</a:t>
            </a:r>
            <a:r>
              <a:rPr lang="ar-SA" sz="4400" b="1" dirty="0" err="1">
                <a:cs typeface="+mn-cs"/>
              </a:rPr>
              <a:t>ظه</a:t>
            </a:r>
            <a:r>
              <a:rPr lang="ar-EG" sz="4400" b="1" dirty="0">
                <a:cs typeface="+mn-cs"/>
              </a:rPr>
              <a:t>َ</a:t>
            </a:r>
            <a:r>
              <a:rPr lang="ar-SA" sz="4400" b="1" dirty="0">
                <a:cs typeface="+mn-cs"/>
              </a:rPr>
              <a:t>ر فين</a:t>
            </a:r>
            <a:r>
              <a:rPr lang="ar-EG" sz="4400" b="1" dirty="0">
                <a:cs typeface="+mn-cs"/>
              </a:rPr>
              <a:t>ــــ</a:t>
            </a:r>
            <a:r>
              <a:rPr lang="ar-SA" sz="4400" b="1" dirty="0">
                <a:cs typeface="+mn-cs"/>
              </a:rPr>
              <a:t>ا</a:t>
            </a:r>
            <a:br>
              <a:rPr lang="ar-SA" sz="4400" b="1" dirty="0">
                <a:cs typeface="+mn-cs"/>
              </a:rPr>
            </a:br>
            <a:r>
              <a:rPr lang="ar-EG" sz="4400" b="1" dirty="0">
                <a:cs typeface="+mn-cs"/>
              </a:rPr>
              <a:t>(</a:t>
            </a:r>
            <a:r>
              <a:rPr lang="ar-SA" sz="4400" b="1" dirty="0">
                <a:cs typeface="+mn-cs"/>
              </a:rPr>
              <a:t>واِحفظنا ب</a:t>
            </a:r>
            <a:r>
              <a:rPr lang="ar-EG" sz="4400" b="1" dirty="0">
                <a:cs typeface="+mn-cs"/>
              </a:rPr>
              <a:t>َ</a:t>
            </a:r>
            <a:r>
              <a:rPr lang="ar-SA" sz="4400" b="1" dirty="0">
                <a:cs typeface="+mn-cs"/>
              </a:rPr>
              <a:t>س</a:t>
            </a:r>
            <a:r>
              <a:rPr lang="ar-EG" sz="4400" b="1" dirty="0">
                <a:cs typeface="+mn-cs"/>
              </a:rPr>
              <a:t>ّ</a:t>
            </a:r>
            <a:r>
              <a:rPr lang="ar-SA" sz="4400" b="1" dirty="0">
                <a:cs typeface="+mn-cs"/>
              </a:rPr>
              <a:t> لم</a:t>
            </a:r>
            <a:r>
              <a:rPr lang="ar-EG" sz="4400" b="1" dirty="0">
                <a:cs typeface="+mn-cs"/>
              </a:rPr>
              <a:t>َ</a:t>
            </a:r>
            <a:r>
              <a:rPr lang="ar-SA" sz="4400" b="1" dirty="0">
                <a:cs typeface="+mn-cs"/>
              </a:rPr>
              <a:t>ر</a:t>
            </a:r>
            <a:r>
              <a:rPr lang="ar-EG" sz="4400" b="1" dirty="0">
                <a:cs typeface="+mn-cs"/>
              </a:rPr>
              <a:t>ْ</a:t>
            </a:r>
            <a:r>
              <a:rPr lang="ar-SA" sz="4400" b="1" dirty="0">
                <a:cs typeface="+mn-cs"/>
              </a:rPr>
              <a:t>ض</a:t>
            </a:r>
            <a:r>
              <a:rPr lang="ar-EG" sz="4400" b="1" dirty="0">
                <a:cs typeface="+mn-cs"/>
              </a:rPr>
              <a:t>َ</a:t>
            </a:r>
            <a:r>
              <a:rPr lang="ar-SA" sz="4400" b="1" dirty="0">
                <a:cs typeface="+mn-cs"/>
              </a:rPr>
              <a:t>اتك)</a:t>
            </a:r>
            <a:r>
              <a:rPr lang="ar-SA" sz="2800" b="1" dirty="0">
                <a:cs typeface="+mn-cs"/>
              </a:rPr>
              <a:t>2</a:t>
            </a:r>
            <a:br>
              <a:rPr lang="ar-SA" sz="1600" b="1" dirty="0">
                <a:cs typeface="+mn-cs"/>
              </a:rPr>
            </a:br>
            <a:endParaRPr lang="en-US" sz="1600" b="1" dirty="0">
              <a:cs typeface="+mn-cs"/>
            </a:endParaRPr>
          </a:p>
          <a:p>
            <a:pPr algn="ctr" rtl="1"/>
            <a:r>
              <a:rPr lang="en-US" sz="2800" b="1" dirty="0">
                <a:solidFill>
                  <a:srgbClr val="FF0000"/>
                </a:solidFill>
                <a:cs typeface="+mn-cs"/>
              </a:rPr>
              <a:t>(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ikserna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 we 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nawwarna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 be 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norak</a:t>
            </a:r>
            <a:br>
              <a:rPr lang="en-US" sz="2800" b="1" dirty="0">
                <a:solidFill>
                  <a:srgbClr val="FF0000"/>
                </a:solidFill>
                <a:cs typeface="+mn-cs"/>
              </a:rPr>
            </a:br>
            <a:r>
              <a:rPr lang="en-US" sz="2800" b="1" dirty="0" err="1">
                <a:solidFill>
                  <a:srgbClr val="FF0000"/>
                </a:solidFill>
                <a:cs typeface="+mn-cs"/>
              </a:rPr>
              <a:t>aesh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fina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weddina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hayatak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)2</a:t>
            </a:r>
            <a:br>
              <a:rPr lang="en-US" sz="2800" b="1" dirty="0">
                <a:solidFill>
                  <a:srgbClr val="FF0000"/>
                </a:solidFill>
                <a:cs typeface="+mn-cs"/>
              </a:rPr>
            </a:br>
            <a:r>
              <a:rPr lang="en-US" sz="2800" b="1" dirty="0" err="1">
                <a:solidFill>
                  <a:srgbClr val="FF0000"/>
                </a:solidFill>
                <a:cs typeface="+mn-cs"/>
              </a:rPr>
              <a:t>ekhfina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wenta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azhar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fina</a:t>
            </a:r>
            <a:br>
              <a:rPr lang="en-US" sz="2800" b="1" dirty="0">
                <a:solidFill>
                  <a:srgbClr val="FF0000"/>
                </a:solidFill>
                <a:cs typeface="+mn-cs"/>
              </a:rPr>
            </a:br>
            <a:r>
              <a:rPr lang="en-US" sz="2800" b="1" dirty="0">
                <a:solidFill>
                  <a:srgbClr val="FF0000"/>
                </a:solidFill>
                <a:cs typeface="+mn-cs"/>
              </a:rPr>
              <a:t>(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wehfazna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basse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lmarDatak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)2</a:t>
            </a:r>
            <a:endParaRPr lang="en-US" sz="1800" b="1" dirty="0">
              <a:solidFill>
                <a:srgbClr val="FF0000"/>
              </a:solidFill>
              <a:cs typeface="+mn-cs"/>
            </a:endParaRPr>
          </a:p>
          <a:p>
            <a:pPr algn="ctr" rtl="1"/>
            <a:br>
              <a:rPr lang="en-US" sz="900" b="1" dirty="0">
                <a:cs typeface="+mn-cs"/>
              </a:rPr>
            </a:br>
            <a:br>
              <a:rPr lang="en-US" sz="900" b="1" dirty="0">
                <a:cs typeface="+mn-cs"/>
              </a:rPr>
            </a:br>
            <a:r>
              <a:rPr lang="en-US" sz="2400" b="1" dirty="0">
                <a:cs typeface="+mn-cs"/>
              </a:rPr>
              <a:t>Break us and light us with Your light, live through </a:t>
            </a:r>
          </a:p>
          <a:p>
            <a:pPr algn="ctr" rtl="1"/>
            <a:r>
              <a:rPr lang="en-US" sz="2400" b="1" dirty="0">
                <a:cs typeface="+mn-cs"/>
              </a:rPr>
              <a:t>us and give us Your life, humble us and show</a:t>
            </a:r>
          </a:p>
          <a:p>
            <a:pPr algn="ctr" rtl="1"/>
            <a:r>
              <a:rPr lang="en-US" sz="2400" b="1" dirty="0">
                <a:cs typeface="+mn-cs"/>
              </a:rPr>
              <a:t> Yourself through us and keep us only for Your will.</a:t>
            </a:r>
            <a:endParaRPr lang="ar-EG" sz="12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690713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4097</TotalTime>
  <Words>719</Words>
  <Application>Microsoft Office PowerPoint</Application>
  <PresentationFormat>عرض على الشاشة (4:3)</PresentationFormat>
  <Paragraphs>37</Paragraphs>
  <Slides>8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12" baseType="lpstr">
      <vt:lpstr>Arial</vt:lpstr>
      <vt:lpstr>Calibri</vt:lpstr>
      <vt:lpstr>Helvetica Neue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347</cp:revision>
  <dcterms:created xsi:type="dcterms:W3CDTF">2021-12-07T14:30:00Z</dcterms:created>
  <dcterms:modified xsi:type="dcterms:W3CDTF">2023-06-20T09:13:24Z</dcterms:modified>
</cp:coreProperties>
</file>