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0" r:id="rId4"/>
    <p:sldId id="429" r:id="rId5"/>
    <p:sldId id="432" r:id="rId6"/>
    <p:sldId id="431" r:id="rId7"/>
    <p:sldId id="4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0"/>
            <p14:sldId id="429"/>
            <p14:sldId id="432"/>
            <p14:sldId id="431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0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بنعير إبليس وجنوده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(</a:t>
            </a:r>
            <a:r>
              <a:rPr lang="ar-EG" sz="7200" b="1" dirty="0" err="1"/>
              <a:t>بنعير</a:t>
            </a:r>
            <a:r>
              <a:rPr lang="ar-EG" sz="7200" b="1" dirty="0"/>
              <a:t> إبليس وجنوده </a:t>
            </a:r>
          </a:p>
          <a:p>
            <a:pPr algn="ctr"/>
            <a:r>
              <a:rPr lang="ar-EG" sz="7200" b="1" dirty="0"/>
              <a:t>تحت رجلينا </a:t>
            </a:r>
            <a:r>
              <a:rPr lang="ar-EG" sz="7200" b="1" dirty="0" err="1"/>
              <a:t>منداس</a:t>
            </a:r>
            <a:br>
              <a:rPr lang="ar-EG" sz="7200" b="1" dirty="0"/>
            </a:br>
            <a:r>
              <a:rPr lang="ar-EG" sz="7200" b="1" dirty="0"/>
              <a:t>نزع وفك لكل قيوده </a:t>
            </a:r>
          </a:p>
          <a:p>
            <a:pPr algn="ctr"/>
            <a:r>
              <a:rPr lang="ar-EG" sz="7200" b="1" dirty="0"/>
              <a:t>نعلن للشعب الخلاص)2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946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(ضامنين </a:t>
            </a:r>
            <a:r>
              <a:rPr lang="ar-EG" sz="7200" b="1" dirty="0" err="1">
                <a:solidFill>
                  <a:srgbClr val="00582A"/>
                </a:solidFill>
              </a:rPr>
              <a:t>هانعدي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دانت قائد مشوارنا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أفراحنا معاك بتزيد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فرح الرب قوتنا)2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/>
            <a:r>
              <a:rPr lang="ar-EG" sz="7200" b="1" dirty="0"/>
              <a:t>(وسط حروبنا صار أعدائنا </a:t>
            </a:r>
          </a:p>
          <a:p>
            <a:pPr algn="ctr"/>
            <a:r>
              <a:rPr lang="ar-EG" sz="7200" b="1" dirty="0"/>
              <a:t>خبزاً لينــــــا يا جبـــــــار</a:t>
            </a:r>
            <a:br>
              <a:rPr lang="ar-EG" sz="7200" b="1" dirty="0"/>
            </a:br>
            <a:r>
              <a:rPr lang="ar-EG" sz="7200" b="1" dirty="0"/>
              <a:t>كل شعوبنا وكل بلادنا </a:t>
            </a:r>
          </a:p>
          <a:p>
            <a:pPr algn="ctr"/>
            <a:r>
              <a:rPr lang="ar-EG" sz="7200" b="1" dirty="0"/>
              <a:t>صارت مسكن ليك يا بار)2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946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(ضامنين </a:t>
            </a:r>
            <a:r>
              <a:rPr lang="ar-EG" sz="7200" b="1" dirty="0" err="1">
                <a:solidFill>
                  <a:srgbClr val="00582A"/>
                </a:solidFill>
              </a:rPr>
              <a:t>هانعدي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دانت قائد مشوارنا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أفراحنا معاك بتزيد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فرح الرب قوتنا)2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461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</a:p>
          <a:p>
            <a:pPr algn="ctr"/>
            <a:r>
              <a:rPr lang="ar-EG" sz="7200" b="1" dirty="0"/>
              <a:t>(بنعلي رايات لمسيحنا </a:t>
            </a:r>
          </a:p>
          <a:p>
            <a:pPr algn="ctr"/>
            <a:r>
              <a:rPr lang="ar-EG" sz="7200" b="1" dirty="0"/>
              <a:t>رافعين اسمه ليل ونهار</a:t>
            </a:r>
            <a:br>
              <a:rPr lang="ar-EG" sz="7200" b="1" dirty="0"/>
            </a:br>
            <a:r>
              <a:rPr lang="ar-EG" sz="7200" b="1" dirty="0"/>
              <a:t>يظهر حقه وبتسبيحنا </a:t>
            </a:r>
          </a:p>
          <a:p>
            <a:pPr algn="ctr"/>
            <a:r>
              <a:rPr lang="ar-EG" sz="7200" b="1" dirty="0"/>
              <a:t>نكشف نعلن كل ستار)2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946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(ضامنين </a:t>
            </a:r>
            <a:r>
              <a:rPr lang="ar-EG" sz="7200" b="1" dirty="0" err="1">
                <a:solidFill>
                  <a:srgbClr val="00582A"/>
                </a:solidFill>
              </a:rPr>
              <a:t>هانعدي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دانت قائد مشوارنا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أفراحنا معاك بتزيد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فرح الرب قوتنا)2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599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2052</TotalTime>
  <Words>126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307</cp:revision>
  <dcterms:created xsi:type="dcterms:W3CDTF">2021-12-07T14:30:00Z</dcterms:created>
  <dcterms:modified xsi:type="dcterms:W3CDTF">2024-07-02T13:30:27Z</dcterms:modified>
</cp:coreProperties>
</file>