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بنعيَّر ابليس وجنوده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(بنعَيَّر إبليس وِجنُوده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تَحت رِجلِينــــــا مِندَاس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نَزَع وِفَكّ كُلّ قُيُــــوده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نُعلِن لِلشَّعب الخَــلاص)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benaayyar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jonodo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rejlina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mendas</a:t>
            </a:r>
            <a:b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nazaa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fakk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qoiodo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leshaab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elkhalaS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mock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his troops and stomp over them.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announce salvation to everybody by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Jesus Who removed and broke all his bonds.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(ضَامِنين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هانعَدِّي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بيك   دانتَ قائِد مِشوَارنا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أفرَاحنــا مَعَاك بتزِيد   فَرَح الرَّبّ قُوِّتنا)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Damneen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hanaaddi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qaaed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meshwarna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betzeed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qowetna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lead us and guarantee our arrival.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Our joy grows with you, Your joy is our power.</a:t>
            </a:r>
            <a:endParaRPr lang="ar-EG" sz="1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lang="ar-EG" sz="4800" b="1" dirty="0">
                <a:cs typeface="+mn-cs"/>
              </a:rPr>
              <a:t>(وَسط حُرُوبنا صَار أعدَاؤنا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خُبزاً لِينــــــــــا يا جَبَّـــ</a:t>
            </a:r>
            <a:r>
              <a:rPr lang="ar-SA" sz="4800" b="1" dirty="0">
                <a:cs typeface="+mn-cs"/>
              </a:rPr>
              <a:t>ـــ</a:t>
            </a:r>
            <a:r>
              <a:rPr lang="ar-EG" sz="4800" b="1" dirty="0">
                <a:cs typeface="+mn-cs"/>
              </a:rPr>
              <a:t>ــــــار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كُلّ شُعُوبنـــــا وِكُلّ بلادنـ</a:t>
            </a:r>
            <a:r>
              <a:rPr lang="ar-SA" sz="4800" b="1" dirty="0">
                <a:cs typeface="+mn-cs"/>
              </a:rPr>
              <a:t>ـــ</a:t>
            </a:r>
            <a:r>
              <a:rPr lang="ar-EG" sz="4800" b="1" dirty="0">
                <a:cs typeface="+mn-cs"/>
              </a:rPr>
              <a:t>ــــا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صَارِت مَسكَن لِيك يا بَــ</a:t>
            </a:r>
            <a:r>
              <a:rPr lang="ar-SA" sz="4800" b="1" dirty="0">
                <a:cs typeface="+mn-cs"/>
              </a:rPr>
              <a:t>ــ</a:t>
            </a:r>
            <a:r>
              <a:rPr lang="ar-EG" sz="4800" b="1" dirty="0">
                <a:cs typeface="+mn-cs"/>
              </a:rPr>
              <a:t>ــار)</a:t>
            </a:r>
            <a:r>
              <a:rPr lang="ar-EG" sz="3200" b="1" dirty="0">
                <a:cs typeface="+mn-cs"/>
              </a:rPr>
              <a:t>2</a:t>
            </a:r>
          </a:p>
          <a:p>
            <a:pPr rtl="1"/>
            <a:endParaRPr lang="ar-EG" sz="1400" b="1" dirty="0">
              <a:cs typeface="+mn-cs"/>
            </a:endParaRPr>
          </a:p>
          <a:p>
            <a:pPr rtl="1"/>
            <a:br>
              <a:rPr lang="ar-EG" sz="2800" b="1" dirty="0">
                <a:cs typeface="+mn-cs"/>
              </a:rPr>
            </a:br>
            <a:r>
              <a:rPr lang="es-E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wast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horobna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Sar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aada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o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na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khobz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lina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ya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jabber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 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shoaobna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beladna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Saret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maskan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leek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bar)2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sz="900" b="1" dirty="0">
                <a:cs typeface="+mn-cs"/>
              </a:rPr>
            </a:br>
            <a:endParaRPr lang="ar-EG" sz="900" b="1" dirty="0">
              <a:cs typeface="+mn-cs"/>
            </a:endParaRPr>
          </a:p>
          <a:p>
            <a:pPr rtl="1"/>
            <a:br>
              <a:rPr lang="ar-EG" sz="900" b="1" dirty="0">
                <a:cs typeface="+mn-cs"/>
              </a:rPr>
            </a:br>
            <a:r>
              <a:rPr lang="en-US" sz="2800" b="1" dirty="0">
                <a:cs typeface="+mn-cs"/>
              </a:rPr>
              <a:t>Our enemies became bread for us in the wars,</a:t>
            </a:r>
          </a:p>
          <a:p>
            <a:pPr rtl="1"/>
            <a:r>
              <a:rPr lang="en-US" sz="2800" b="1" dirty="0">
                <a:cs typeface="+mn-cs"/>
              </a:rPr>
              <a:t> Mighty Lord. Our land is Yours righteous Lord.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30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(ضَامِنين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هانعَدِّي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بيك   دانتَ قائِد مِشوَارنا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أفرَاحنــا مَعَاك بتزِيد   فَرَح الرَّبّ قُوِّتنا)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Damneen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hanaaddi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qaaed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meshwarna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betzeed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qowetna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lead us and guarantee our arrival.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Our joy grows with you, Your joy is our power.</a:t>
            </a:r>
            <a:endParaRPr lang="ar-EG" sz="1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1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lang="ar-EG" sz="4800" b="1" dirty="0">
                <a:cs typeface="+mn-cs"/>
              </a:rPr>
              <a:t>(بنعَلِّي رَايَات لِمَسِيحنا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رَافعَين اِسمه ليل وِنهَـــار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يظهَر حَقُّه وِبتَسبيحنـــــا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نِكشِف نِعلِن كُلّ سِتـــار)</a:t>
            </a:r>
            <a:r>
              <a:rPr lang="ar-EG" sz="3600" b="1" dirty="0">
                <a:cs typeface="+mn-cs"/>
              </a:rPr>
              <a:t>2</a:t>
            </a:r>
            <a:endParaRPr lang="ar-EG" sz="1800" b="1" dirty="0">
              <a:cs typeface="+mn-cs"/>
            </a:endParaRPr>
          </a:p>
          <a:p>
            <a:pPr rtl="1"/>
            <a:endParaRPr lang="ar-EG" sz="1400" b="1" dirty="0">
              <a:cs typeface="+mn-cs"/>
            </a:endParaRPr>
          </a:p>
          <a:p>
            <a:pPr rtl="1"/>
            <a:br>
              <a:rPr lang="ar-EG" sz="14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benaalli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rayat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maseehna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rafaeen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esmo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lel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wenahar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yezhar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haqqo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btasbeehna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nekshef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nealen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setar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br>
              <a:rPr lang="ar-EG" sz="900" b="1" dirty="0">
                <a:cs typeface="+mn-cs"/>
              </a:rPr>
            </a:br>
            <a:endParaRPr lang="ar-EG" sz="900" b="1" dirty="0">
              <a:cs typeface="+mn-cs"/>
            </a:endParaRPr>
          </a:p>
          <a:p>
            <a:pPr rtl="1"/>
            <a:br>
              <a:rPr lang="ar-EG" sz="900" b="1" dirty="0">
                <a:cs typeface="+mn-cs"/>
              </a:rPr>
            </a:br>
            <a:r>
              <a:rPr lang="en-US" sz="2700" b="1" dirty="0">
                <a:cs typeface="+mn-cs"/>
              </a:rPr>
              <a:t>We lift up banners for the name of our Christ day and night. His truth will be revealed through our praises.</a:t>
            </a:r>
            <a:endParaRPr kumimoji="0" lang="ar-EG" sz="27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29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(ضَامِنين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هانعَدِّي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بيك   دانتَ قائِد مِشوَارنا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أفرَاحنــا مَعَاك بتزِيد   فَرَح الرَّبّ قُوِّتنا)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Damneen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hanaaddi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qaaed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meshwarna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betzeed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qowetna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lead us and guarantee our arrival.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Our joy grows with you, Your joy is our power.</a:t>
            </a:r>
            <a:endParaRPr lang="ar-EG" sz="1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43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4107</TotalTime>
  <Words>397</Words>
  <Application>Microsoft Office PowerPoint</Application>
  <PresentationFormat>عرض على الشاشة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350</cp:revision>
  <dcterms:created xsi:type="dcterms:W3CDTF">2021-12-07T14:30:00Z</dcterms:created>
  <dcterms:modified xsi:type="dcterms:W3CDTF">2023-06-20T12:09:35Z</dcterms:modified>
</cp:coreProperties>
</file>