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0" r:id="rId3"/>
    <p:sldId id="429" r:id="rId4"/>
    <p:sldId id="430" r:id="rId5"/>
    <p:sldId id="433" r:id="rId6"/>
    <p:sldId id="432" r:id="rId7"/>
    <p:sldId id="434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0"/>
            <p14:sldId id="429"/>
            <p14:sldId id="430"/>
            <p14:sldId id="433"/>
            <p14:sldId id="432"/>
            <p14:sldId id="43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196" y="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/>
              <a:t>ترنيمة 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بنلاقيك</a:t>
            </a:r>
            <a:r>
              <a:rPr lang="ar-EG" sz="7200" b="1" dirty="0"/>
              <a:t> وسط المصاعب 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/>
              <a:t>-1</a:t>
            </a:r>
          </a:p>
          <a:p>
            <a:pPr algn="ctr"/>
            <a:r>
              <a:rPr lang="ar-EG" sz="7200" b="1" dirty="0"/>
              <a:t>بنلاقيك وسط المصاعب</a:t>
            </a:r>
            <a:br>
              <a:rPr lang="ar-EG" sz="7200" b="1" dirty="0"/>
            </a:br>
            <a:r>
              <a:rPr lang="ar-EG" sz="7200" b="1" dirty="0"/>
              <a:t> في المشاكل في المتاعب</a:t>
            </a:r>
            <a:br>
              <a:rPr lang="ar-EG" sz="7200" b="1" dirty="0"/>
            </a:br>
            <a:r>
              <a:rPr lang="ar-EG" sz="7200" b="1" dirty="0"/>
              <a:t>في الضيقات ملجأ وقوة</a:t>
            </a:r>
            <a:br>
              <a:rPr lang="ar-EG" sz="7200" b="1" dirty="0"/>
            </a:br>
            <a:r>
              <a:rPr lang="ar-EG" sz="7200" b="1" dirty="0"/>
              <a:t> تدي منفذ وقت التجارب</a:t>
            </a:r>
            <a:br>
              <a:rPr lang="ar-EG" sz="7200" b="1" dirty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286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endParaRPr lang="en-US" sz="7200" b="1" dirty="0">
              <a:solidFill>
                <a:srgbClr val="00582A"/>
              </a:solidFill>
            </a:endParaRP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وحدك إنت كفاية لينا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وإنت بس تملا عينينا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صخر كامل سور نار ومينا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إنت يا ربي يسوع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</a:t>
            </a:r>
          </a:p>
          <a:p>
            <a:pPr algn="ctr"/>
            <a:r>
              <a:rPr lang="ar-EG" sz="7000" b="1" dirty="0"/>
              <a:t>ده إنت راعي صالح وصادق</a:t>
            </a:r>
            <a:br>
              <a:rPr lang="ar-EG" sz="7200" b="1" dirty="0"/>
            </a:br>
            <a:r>
              <a:rPr lang="ar-EG" sz="7200" b="1" dirty="0"/>
              <a:t> في جناحيك بنلاقي ساتر</a:t>
            </a:r>
            <a:br>
              <a:rPr lang="ar-EG" sz="7200" b="1" dirty="0"/>
            </a:br>
            <a:r>
              <a:rPr lang="ar-EG" sz="7200" b="1" dirty="0"/>
              <a:t>مستحيل يجي يوم نضيع</a:t>
            </a:r>
            <a:br>
              <a:rPr lang="ar-EG" sz="7200" b="1" dirty="0"/>
            </a:br>
            <a:r>
              <a:rPr lang="ar-EG" sz="7200" b="1" dirty="0"/>
              <a:t> وإنت إلهنا شديد وقادر</a:t>
            </a:r>
            <a:br>
              <a:rPr lang="ar-EG" sz="7200" b="1" dirty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286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endParaRPr lang="en-US" sz="7200" b="1" dirty="0">
              <a:solidFill>
                <a:srgbClr val="00582A"/>
              </a:solidFill>
            </a:endParaRP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وحدك إنت كفاية لينا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وإنت بس تملا عينينا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صخر كامل سور نار ومينا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إنت يا ربي يسوع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128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37364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</a:p>
          <a:p>
            <a:pPr algn="ctr" rtl="1"/>
            <a:r>
              <a:rPr lang="ar-EG" sz="7200" b="1" dirty="0"/>
              <a:t>اللي فات سلمناهولك</a:t>
            </a:r>
            <a:br>
              <a:rPr lang="ar-EG" sz="7200" b="1" dirty="0"/>
            </a:br>
            <a:r>
              <a:rPr lang="ar-EG" sz="7200" b="1" dirty="0"/>
              <a:t> واللي جاي بنديهولك</a:t>
            </a:r>
            <a:br>
              <a:rPr lang="ar-EG" sz="7200" b="1" dirty="0"/>
            </a:br>
            <a:r>
              <a:rPr lang="ar-EG" sz="7200" b="1" dirty="0"/>
              <a:t>وإنت أمين ما بتنسى وعدك </a:t>
            </a:r>
          </a:p>
          <a:p>
            <a:pPr algn="ctr" rtl="1"/>
            <a:r>
              <a:rPr lang="ar-EG" sz="7200" b="1" dirty="0"/>
              <a:t>تجاوب اللي </a:t>
            </a:r>
            <a:r>
              <a:rPr lang="ar-EG" sz="7200" b="1" dirty="0" err="1"/>
              <a:t>بيندهولك</a:t>
            </a:r>
            <a:endParaRPr lang="ar-EG" sz="7200" b="1" dirty="0"/>
          </a:p>
          <a:p>
            <a:pPr algn="ctr"/>
            <a:br>
              <a:rPr lang="ar-EG" sz="7200" b="1" dirty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286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endParaRPr lang="en-US" sz="7200" b="1" dirty="0">
              <a:solidFill>
                <a:srgbClr val="00582A"/>
              </a:solidFill>
            </a:endParaRP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وحدك إنت كفاية لينا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وإنت بس تملا عينينا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صخر كامل سور نار ومينا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إنت يا ربي يسوع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835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2053</TotalTime>
  <Words>139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305</cp:revision>
  <dcterms:created xsi:type="dcterms:W3CDTF">2021-12-07T14:30:00Z</dcterms:created>
  <dcterms:modified xsi:type="dcterms:W3CDTF">2024-04-17T08:09:24Z</dcterms:modified>
</cp:coreProperties>
</file>