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9" r:id="rId4"/>
    <p:sldId id="430" r:id="rId5"/>
    <p:sldId id="433" r:id="rId6"/>
    <p:sldId id="432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9"/>
            <p14:sldId id="430"/>
            <p14:sldId id="433"/>
            <p14:sldId id="432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196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بنلاقيك</a:t>
            </a:r>
            <a:r>
              <a:rPr lang="ar-EG" sz="7200" b="1" dirty="0"/>
              <a:t> وسط المصاعب 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/>
              <a:t>-1</a:t>
            </a:r>
          </a:p>
          <a:p>
            <a:pPr algn="ctr"/>
            <a:r>
              <a:rPr lang="ar-EG" sz="7200" b="1" dirty="0"/>
              <a:t>بنلاقيك وسط المصاعب</a:t>
            </a:r>
            <a:br>
              <a:rPr lang="ar-EG" sz="7200" b="1" dirty="0"/>
            </a:br>
            <a:r>
              <a:rPr lang="ar-EG" sz="7200" b="1" dirty="0"/>
              <a:t> في المشاكل في المتاعب</a:t>
            </a:r>
            <a:br>
              <a:rPr lang="ar-EG" sz="7200" b="1" dirty="0"/>
            </a:br>
            <a:r>
              <a:rPr lang="ar-EG" sz="7200" b="1" dirty="0"/>
              <a:t>في الضيقات ملجأ وقوة</a:t>
            </a:r>
            <a:br>
              <a:rPr lang="ar-EG" sz="7200" b="1" dirty="0"/>
            </a:br>
            <a:r>
              <a:rPr lang="ar-EG" sz="7200" b="1" dirty="0"/>
              <a:t> تدي منفذ وقت التجارب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وحدك إنت كفاية 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وإنت بس تملا عينينا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صخر كامل سور نار ومينا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إنت يا ربي يسوع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000" b="1" dirty="0"/>
              <a:t>ده إنت راعي صالح وصادق</a:t>
            </a:r>
            <a:br>
              <a:rPr lang="ar-EG" sz="7200" b="1" dirty="0"/>
            </a:br>
            <a:r>
              <a:rPr lang="ar-EG" sz="7200" b="1" dirty="0"/>
              <a:t> في جناحيك بنلاقي ساتر</a:t>
            </a:r>
            <a:br>
              <a:rPr lang="ar-EG" sz="7200" b="1" dirty="0"/>
            </a:br>
            <a:r>
              <a:rPr lang="ar-EG" sz="7200" b="1" dirty="0"/>
              <a:t>مستحيل يجي يوم نضيع</a:t>
            </a:r>
            <a:br>
              <a:rPr lang="ar-EG" sz="7200" b="1" dirty="0"/>
            </a:br>
            <a:r>
              <a:rPr lang="ar-EG" sz="7200" b="1" dirty="0"/>
              <a:t> وإنت إلهنا شديد وقادر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وحدك إنت كفاية 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وإنت بس تملا عينينا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صخر كامل سور نار ومينا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إنت يا ربي يسوع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2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7364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اللي فات سلمناهولك</a:t>
            </a:r>
            <a:br>
              <a:rPr lang="ar-EG" sz="7200" b="1" dirty="0"/>
            </a:br>
            <a:r>
              <a:rPr lang="ar-EG" sz="7200" b="1" dirty="0"/>
              <a:t> واللي جاي بنديهولك</a:t>
            </a:r>
            <a:br>
              <a:rPr lang="ar-EG" sz="7200" b="1" dirty="0"/>
            </a:br>
            <a:r>
              <a:rPr lang="ar-EG" sz="7200" b="1" dirty="0"/>
              <a:t>وإنت أمين ما بتنسى وعدك </a:t>
            </a:r>
          </a:p>
          <a:p>
            <a:pPr algn="ctr" rtl="1"/>
            <a:r>
              <a:rPr lang="ar-EG" sz="7200" b="1" dirty="0"/>
              <a:t>تجاوب اللي </a:t>
            </a:r>
            <a:r>
              <a:rPr lang="ar-EG" sz="7200" b="1" dirty="0" err="1"/>
              <a:t>بيندهولك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وحدك إنت كفاية 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وإنت بس تملا عينينا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صخر كامل سور نار ومينا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إنت يا ربي يسوع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835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139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2024-04-17T08:09:24Z</dcterms:modified>
</cp:coreProperties>
</file>