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3" r:id="rId3"/>
    <p:sldId id="312" r:id="rId4"/>
    <p:sldId id="314" r:id="rId5"/>
    <p:sldId id="315" r:id="rId6"/>
    <p:sldId id="316" r:id="rId7"/>
    <p:sldId id="31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 err="1"/>
              <a:t>بنيجي</a:t>
            </a:r>
            <a:r>
              <a:rPr lang="ar-EG" altLang="ar-EG" sz="6000" b="1" dirty="0"/>
              <a:t> وِنِتوَاضَع قُدَّامَك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بنيجي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وِنِتوَاضَع قُدَّامَك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نِعلِن توبَ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 حَقِيقِيَّ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</a:t>
            </a:r>
            <a:b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نِسجُد ليك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وِبنُطلُب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وَجهَك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سَايبين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طُرُقنـــــــا الرَّدِيَّة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bniji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netwaDaa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oddamak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nealen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haqiqia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nosjod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webnotlob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wajhak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saybeen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toroana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erradia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come and humble ourselves declaring real repentance. We leave our bad ways and worship You.</a:t>
            </a:r>
            <a:endParaRPr kumimoji="0" lang="ar-EG" sz="2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6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تعَالَ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وَسطِينا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وِاِسمَعْ يا رَبِّي لينا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برِئ أرَاضِينا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سَيِّجْ حَوَالِينا</a:t>
            </a:r>
            <a:b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ثَبِّتْ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حَقَّك فينا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wesmaa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ebrea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araDina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sayyej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hawalaina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thabbet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haqqak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Come and listen to us. Heal our land, build a wall around us and establish Your truth in us.</a:t>
            </a:r>
            <a:endParaRPr lang="ar-EG" sz="1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بنيجي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وِنِتصَالِح وَيَّاك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وعُهُودنــا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بنجَدِّدها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مَعَاك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دي مَهما كانِت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خَطايَان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إيمانن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بغُفرَان دِمَ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bniji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netSaleh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wayyak</a:t>
            </a:r>
            <a:r>
              <a:rPr lang="en-US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aohodna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benjaddedha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maak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khatayana</a:t>
            </a:r>
            <a:r>
              <a:rPr lang="en-US" sz="24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ghofran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demak</a:t>
            </a:r>
            <a:endParaRPr lang="en-US" sz="24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come and reconcile with You and renew our covenants. We trust that Your blood forgives our sins no matter how huge they are.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9070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6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تعَالَ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وَسطِينا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وِاِسمَعْ يا رَبِّي لينا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برِئ أرَاضِينا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سَيِّجْ حَوَالِينا</a:t>
            </a:r>
            <a:b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ثَبِّتْ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حَقَّك فينا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wesmaa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ebrea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araDina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sayyej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hawalaina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thabbet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haqqak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Come and listen to us. Heal our land, build a wall around us and establish Your truth in us.</a:t>
            </a:r>
            <a:endParaRPr lang="ar-EG" sz="1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6793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lang="ar-SA" sz="4800" b="1" dirty="0" err="1"/>
              <a:t>جايين</a:t>
            </a:r>
            <a:r>
              <a:rPr lang="ar-SA" sz="4800" b="1" dirty="0"/>
              <a:t> </a:t>
            </a:r>
            <a:r>
              <a:rPr lang="ar-SA" sz="4800" b="1" dirty="0" err="1"/>
              <a:t>بنِرفع</a:t>
            </a:r>
            <a:r>
              <a:rPr lang="ar-SA" sz="4800" b="1" dirty="0"/>
              <a:t> لاسمك </a:t>
            </a:r>
            <a:r>
              <a:rPr lang="ar-SA" sz="4800" b="1" dirty="0" err="1"/>
              <a:t>إيدِينا</a:t>
            </a:r>
            <a:br>
              <a:rPr lang="ar-SA" sz="4800" b="1" dirty="0"/>
            </a:br>
            <a:r>
              <a:rPr lang="ar-SA" sz="4800" b="1" dirty="0" err="1"/>
              <a:t>ياللـي</a:t>
            </a:r>
            <a:r>
              <a:rPr lang="ar-SA" sz="4800" b="1" dirty="0"/>
              <a:t> اِسمك دُعِـــــــي عَلينـا</a:t>
            </a:r>
            <a:br>
              <a:rPr lang="ar-SA" sz="4800" b="1" dirty="0"/>
            </a:br>
            <a:r>
              <a:rPr lang="ar-SA" sz="4800" b="1" dirty="0"/>
              <a:t>وِمُشتـــاقين لِحُضُـــورك فينا</a:t>
            </a:r>
            <a:br>
              <a:rPr lang="ar-SA" sz="4800" b="1" dirty="0"/>
            </a:br>
            <a:r>
              <a:rPr lang="ar-SA" sz="4800" b="1" dirty="0"/>
              <a:t>رُوحك يعُــود يُملُك عَلينـــــا</a:t>
            </a:r>
            <a:endParaRPr lang="ar-EG" sz="4800" b="1" dirty="0"/>
          </a:p>
          <a:p>
            <a:pPr rtl="1"/>
            <a:br>
              <a:rPr lang="ar-EG" sz="2800" b="1" dirty="0"/>
            </a:br>
            <a:r>
              <a:rPr lang="en-US" sz="2800" b="1" dirty="0" err="1">
                <a:solidFill>
                  <a:srgbClr val="FF0000"/>
                </a:solidFill>
              </a:rPr>
              <a:t>jayeen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benerfaa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lesmak</a:t>
            </a:r>
            <a:r>
              <a:rPr lang="en-US" sz="2800" b="1" dirty="0">
                <a:solidFill>
                  <a:srgbClr val="FF0000"/>
                </a:solidFill>
              </a:rPr>
              <a:t> Edina </a:t>
            </a:r>
            <a:r>
              <a:rPr lang="en-US" sz="2800" b="1" dirty="0" err="1">
                <a:solidFill>
                  <a:srgbClr val="FF0000"/>
                </a:solidFill>
              </a:rPr>
              <a:t>yalli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esmak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doai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aalena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we </a:t>
            </a:r>
            <a:r>
              <a:rPr lang="en-US" sz="2800" b="1" dirty="0" err="1">
                <a:solidFill>
                  <a:srgbClr val="FF0000"/>
                </a:solidFill>
              </a:rPr>
              <a:t>moshtaeen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lehDorak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fina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rohak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yeaod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yomlok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aalena</a:t>
            </a:r>
            <a:endParaRPr lang="en-US" sz="2800" b="1" dirty="0">
              <a:solidFill>
                <a:srgbClr val="FF0000"/>
              </a:solidFill>
            </a:endParaRPr>
          </a:p>
          <a:p>
            <a:pPr rtl="1"/>
            <a:br>
              <a:rPr lang="en-US" sz="900" b="1" dirty="0"/>
            </a:br>
            <a:br>
              <a:rPr lang="en-US" sz="900" b="1" dirty="0"/>
            </a:br>
            <a:r>
              <a:rPr lang="en-US" sz="2800" b="1" dirty="0"/>
              <a:t>We come raising our hands for Your name that</a:t>
            </a:r>
          </a:p>
          <a:p>
            <a:pPr rtl="1"/>
            <a:r>
              <a:rPr lang="en-US" sz="2800" b="1" dirty="0"/>
              <a:t> we are called after. We long for Your presence</a:t>
            </a:r>
          </a:p>
          <a:p>
            <a:pPr rtl="1"/>
            <a:r>
              <a:rPr lang="en-US" sz="2800" b="1" dirty="0"/>
              <a:t> and to Your spirit to reign on us again.</a:t>
            </a:r>
            <a:endParaRPr kumimoji="0" lang="ar-EG" sz="2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3108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6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تعَالَ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وَسطِينا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وِاِسمَعْ يا رَبِّي لينا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برِئ أرَاضِينا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سَيِّجْ حَوَالِينا</a:t>
            </a:r>
            <a:b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ثَبِّتْ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حَقَّك فينا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wesmaa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ebrea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araDina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sayyej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hawalaina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thabbet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haqqak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Come and listen to us. Heal our land, build a wall around us and establish Your truth in us.</a:t>
            </a:r>
            <a:endParaRPr lang="ar-EG" sz="1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2210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4087</TotalTime>
  <Words>398</Words>
  <Application>Microsoft Office PowerPoint</Application>
  <PresentationFormat>عرض على الشاشة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347</cp:revision>
  <dcterms:created xsi:type="dcterms:W3CDTF">2021-12-07T14:30:00Z</dcterms:created>
  <dcterms:modified xsi:type="dcterms:W3CDTF">2023-06-20T12:24:05Z</dcterms:modified>
</cp:coreProperties>
</file>