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0" r:id="rId3"/>
    <p:sldId id="428" r:id="rId4"/>
    <p:sldId id="429" r:id="rId5"/>
    <p:sldId id="432" r:id="rId6"/>
    <p:sldId id="431" r:id="rId7"/>
    <p:sldId id="43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0"/>
            <p14:sldId id="428"/>
            <p14:sldId id="429"/>
            <p14:sldId id="432"/>
            <p14:sldId id="431"/>
            <p14:sldId id="4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40" d="100"/>
          <a:sy n="40" d="100"/>
        </p:scale>
        <p:origin x="44" y="4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/>
              <a:t>بنيجي </a:t>
            </a:r>
            <a:r>
              <a:rPr lang="ar-EG" sz="7200" b="1" dirty="0"/>
              <a:t>ونتواضع قدامك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296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5400" b="1" dirty="0"/>
              <a:t>1-</a:t>
            </a:r>
            <a:endParaRPr lang="ar-EG" sz="7200" b="1" dirty="0"/>
          </a:p>
          <a:p>
            <a:pPr algn="ctr" rtl="1"/>
            <a:r>
              <a:rPr lang="ar-SA" sz="7200" b="1" dirty="0"/>
              <a:t>(</a:t>
            </a:r>
            <a:r>
              <a:rPr lang="ar-SA" sz="7200" b="1" dirty="0" err="1"/>
              <a:t>بنيجي</a:t>
            </a:r>
            <a:r>
              <a:rPr lang="ar-SA" sz="7200" b="1" dirty="0"/>
              <a:t> ونتواضع قدامك</a:t>
            </a:r>
            <a:endParaRPr lang="ar-EG" sz="7200" b="1" dirty="0"/>
          </a:p>
          <a:p>
            <a:pPr algn="ctr" rtl="1"/>
            <a:r>
              <a:rPr lang="ar-SA" sz="7200" b="1" dirty="0"/>
              <a:t> نعلن توبة حقيقي</a:t>
            </a:r>
            <a:r>
              <a:rPr lang="ar-EG" sz="7200" b="1" dirty="0"/>
              <a:t>ــــــــ</a:t>
            </a:r>
            <a:r>
              <a:rPr lang="ar-SA" sz="7200" b="1" dirty="0"/>
              <a:t>ة</a:t>
            </a:r>
          </a:p>
          <a:p>
            <a:pPr algn="ctr" rtl="1"/>
            <a:r>
              <a:rPr lang="ar-SA" sz="7200" b="1" dirty="0"/>
              <a:t>نسجد ليك </a:t>
            </a:r>
            <a:r>
              <a:rPr lang="ar-SA" sz="7200" b="1" dirty="0" err="1"/>
              <a:t>وبنطلب</a:t>
            </a:r>
            <a:r>
              <a:rPr lang="ar-SA" sz="7200" b="1" dirty="0"/>
              <a:t> وجهك </a:t>
            </a:r>
            <a:endParaRPr lang="ar-EG" sz="7200" b="1" dirty="0"/>
          </a:p>
          <a:p>
            <a:pPr algn="ctr" rtl="1"/>
            <a:r>
              <a:rPr lang="ar-SA" sz="7200" b="1" dirty="0" err="1"/>
              <a:t>سايبين</a:t>
            </a:r>
            <a:r>
              <a:rPr lang="ar-SA" sz="7200" b="1" dirty="0"/>
              <a:t> طرقنا </a:t>
            </a:r>
            <a:r>
              <a:rPr lang="ar-SA" sz="7200" b="1" dirty="0" err="1"/>
              <a:t>الردية</a:t>
            </a:r>
            <a:r>
              <a:rPr lang="ar-SA" sz="7200" b="1" dirty="0"/>
              <a:t>) 2</a:t>
            </a:r>
          </a:p>
          <a:p>
            <a:pPr algn="ctr"/>
            <a:br>
              <a:rPr lang="ar-SA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058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تعال وسطينـــــــا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واسمع يا ربي لينا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أبري أراضينا سيج حوالينا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ثبت (حقك فينــــا)2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85800" y="3534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</a:t>
            </a:r>
            <a:r>
              <a:rPr lang="ar-SA" sz="5400" b="1" dirty="0"/>
              <a:t>-</a:t>
            </a:r>
            <a:endParaRPr lang="ar-EG" sz="7200" b="1" dirty="0"/>
          </a:p>
          <a:p>
            <a:pPr algn="ctr" rtl="1"/>
            <a:r>
              <a:rPr lang="ar-SA" sz="7200" b="1" dirty="0"/>
              <a:t>(</a:t>
            </a:r>
            <a:r>
              <a:rPr lang="ar-SA" sz="7200" b="1" dirty="0" err="1"/>
              <a:t>بنيجي</a:t>
            </a:r>
            <a:r>
              <a:rPr lang="ar-SA" sz="7200" b="1" dirty="0"/>
              <a:t> ونتصالح </a:t>
            </a:r>
            <a:r>
              <a:rPr lang="ar-SA" sz="7200" b="1" dirty="0" err="1"/>
              <a:t>وياك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 rtl="1"/>
            <a:r>
              <a:rPr lang="ar-SA" sz="7200" b="1" dirty="0"/>
              <a:t>وعهودنا </a:t>
            </a:r>
            <a:r>
              <a:rPr lang="ar-SA" sz="7200" b="1" dirty="0" err="1"/>
              <a:t>بنجددها</a:t>
            </a:r>
            <a:r>
              <a:rPr lang="ar-SA" sz="7200" b="1" dirty="0"/>
              <a:t> </a:t>
            </a:r>
            <a:r>
              <a:rPr lang="ar-SA" sz="7200" b="1" dirty="0" err="1"/>
              <a:t>معاك</a:t>
            </a:r>
            <a:endParaRPr lang="ar-SA" sz="7200" b="1" dirty="0"/>
          </a:p>
          <a:p>
            <a:pPr algn="ctr" rtl="1"/>
            <a:r>
              <a:rPr lang="ar-SA" sz="7200" b="1" dirty="0" err="1"/>
              <a:t>دي</a:t>
            </a:r>
            <a:r>
              <a:rPr lang="ar-SA" sz="7200" b="1" dirty="0"/>
              <a:t> مهما كانت خطايانا  </a:t>
            </a:r>
            <a:endParaRPr lang="ar-EG" sz="7200" b="1" dirty="0"/>
          </a:p>
          <a:p>
            <a:pPr algn="ctr" rtl="1"/>
            <a:r>
              <a:rPr lang="ar-EG" sz="7200" b="1" dirty="0"/>
              <a:t>إ</a:t>
            </a:r>
            <a:r>
              <a:rPr lang="ar-SA" sz="7200" b="1" dirty="0"/>
              <a:t>يماننا في غفران دماك)</a:t>
            </a:r>
            <a:r>
              <a:rPr lang="ar-EG" sz="7200" b="1" dirty="0"/>
              <a:t>2</a:t>
            </a:r>
            <a:r>
              <a:rPr lang="ar-SA" sz="7200" b="1" dirty="0"/>
              <a:t> </a:t>
            </a:r>
          </a:p>
          <a:p>
            <a:pPr algn="ctr"/>
            <a:br>
              <a:rPr lang="ar-SA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058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تعال وسطينـــــــا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واسمع يا ربي لينا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أبري أراضينا سيج حوالينا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ثبت (حقك فينــــا)2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89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058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</a:t>
            </a:r>
            <a:r>
              <a:rPr lang="ar-SA" sz="5400" b="1" dirty="0"/>
              <a:t>-</a:t>
            </a:r>
            <a:endParaRPr lang="ar-EG" sz="7200" b="1" dirty="0"/>
          </a:p>
          <a:p>
            <a:pPr algn="ctr" rtl="1"/>
            <a:r>
              <a:rPr lang="ar-SA" sz="7200" b="1" dirty="0"/>
              <a:t>(</a:t>
            </a:r>
            <a:r>
              <a:rPr lang="ar-SA" sz="7200" b="1" dirty="0" err="1"/>
              <a:t>جايين</a:t>
            </a:r>
            <a:r>
              <a:rPr lang="ar-SA" sz="7200" b="1" dirty="0"/>
              <a:t> </a:t>
            </a:r>
            <a:r>
              <a:rPr lang="ar-SA" sz="7200" b="1" dirty="0" err="1"/>
              <a:t>بنرفع</a:t>
            </a:r>
            <a:r>
              <a:rPr lang="ar-SA" sz="7200" b="1" dirty="0"/>
              <a:t> لاسمك </a:t>
            </a:r>
            <a:r>
              <a:rPr lang="ar-EG" sz="7200" b="1" dirty="0"/>
              <a:t>إ</a:t>
            </a:r>
            <a:r>
              <a:rPr lang="ar-SA" sz="7200" b="1" dirty="0"/>
              <a:t>يدينا</a:t>
            </a:r>
            <a:endParaRPr lang="ar-EG" sz="7200" b="1" dirty="0"/>
          </a:p>
          <a:p>
            <a:pPr algn="ctr" rtl="1"/>
            <a:r>
              <a:rPr lang="ar-SA" sz="7200" b="1" dirty="0"/>
              <a:t> </a:t>
            </a:r>
            <a:r>
              <a:rPr lang="ar-SA" sz="7200" b="1" dirty="0" err="1"/>
              <a:t>يال</a:t>
            </a:r>
            <a:r>
              <a:rPr lang="ar-EG" sz="7200" b="1" dirty="0"/>
              <a:t>ل</a:t>
            </a:r>
            <a:r>
              <a:rPr lang="ar-SA" sz="7200" b="1" dirty="0"/>
              <a:t>ي </a:t>
            </a:r>
            <a:r>
              <a:rPr lang="ar-EG" sz="7200" b="1" dirty="0"/>
              <a:t>ا</a:t>
            </a:r>
            <a:r>
              <a:rPr lang="ar-SA" sz="7200" b="1" dirty="0"/>
              <a:t>سمك دعي علينا</a:t>
            </a:r>
          </a:p>
          <a:p>
            <a:pPr algn="ctr"/>
            <a:r>
              <a:rPr lang="ar-SA" sz="7200" b="1" dirty="0"/>
              <a:t>مشتاقين لحضورك فينا  </a:t>
            </a:r>
            <a:endParaRPr lang="ar-EG" sz="7200" b="1" dirty="0"/>
          </a:p>
          <a:p>
            <a:pPr algn="ctr"/>
            <a:r>
              <a:rPr lang="ar-SA" sz="7200" b="1" dirty="0"/>
              <a:t>روحك يعود يملك علينا)</a:t>
            </a:r>
            <a:r>
              <a:rPr lang="ar-EG" sz="7200" b="1" dirty="0"/>
              <a:t>2</a:t>
            </a:r>
            <a:endParaRPr lang="ar-SA" sz="7200" b="1" dirty="0"/>
          </a:p>
          <a:p>
            <a:pPr algn="ctr"/>
            <a:br>
              <a:rPr lang="ar-SA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058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تعال وسطينـــــــا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واسمع يا ربي لينا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أبري أراضينا سيج حوالينا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ثبت (حقك فينــــا)2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433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2054</TotalTime>
  <Words>129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305</cp:revision>
  <dcterms:created xsi:type="dcterms:W3CDTF">2021-12-07T14:30:00Z</dcterms:created>
  <dcterms:modified xsi:type="dcterms:W3CDTF">2024-04-17T08:04:12Z</dcterms:modified>
</cp:coreProperties>
</file>