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318" r:id="rId9"/>
    <p:sldId id="31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بيك أفرَاحِي اِبتدَأت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بيك أفرَاحِي اِبتدَأت وأصبَح لها طَعم رُوحَاني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بيك يا يَسوع المَسيح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بيك ألحَانــــي اِمتلأت بكلام عَن رب فَدَانـــــي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بيك يا يَسوع المَسيح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afrahi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ebtadaaet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waSbah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emtalaaet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kalam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fadani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Christ, my joy started with You in spirit and my song was always about my God Who redeemed me.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5024"/>
                </a:solidFill>
                <a:cs typeface="+mn-cs"/>
              </a:rPr>
              <a:t>(مِن قلبي اللي صَبَح مِرتاح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باعلِن مُبتَدَأ الأفـــــــــرَاح)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أيوَه أنا شُفت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إزَّاي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قُدَّامَك تِهرَب أحزَاني</a:t>
            </a:r>
          </a:p>
          <a:p>
            <a:pPr algn="ctr" rtl="1"/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(men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albi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elliSabah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mertah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baalen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mobtadaa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elafrah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aywana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shoft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ezzay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oddamak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tehrab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ahzani</a:t>
            </a:r>
            <a:endParaRPr lang="en-US" sz="2800" b="1" dirty="0">
              <a:solidFill>
                <a:srgbClr val="002060"/>
              </a:solidFill>
              <a:cs typeface="+mn-cs"/>
            </a:endParaRPr>
          </a:p>
          <a:p>
            <a:pPr algn="ctr" rtl="1"/>
            <a:endParaRPr lang="en-US" sz="28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I announce the beginning of joy in my comforted heart.</a:t>
            </a:r>
          </a:p>
          <a:p>
            <a:pPr algn="ctr"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I now see how my sorrows run away from You.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lang="ar-EG" sz="4400" b="1" dirty="0">
                <a:cs typeface="+mn-cs"/>
              </a:rPr>
              <a:t>بيك </a:t>
            </a:r>
            <a:r>
              <a:rPr lang="ar-EG" sz="4400" b="1" dirty="0" err="1">
                <a:cs typeface="+mn-cs"/>
              </a:rPr>
              <a:t>خَطايَايا</a:t>
            </a:r>
            <a:r>
              <a:rPr lang="ar-EG" sz="4400" b="1" dirty="0">
                <a:cs typeface="+mn-cs"/>
              </a:rPr>
              <a:t> </a:t>
            </a:r>
            <a:r>
              <a:rPr lang="ar-EG" sz="4400" b="1" dirty="0" err="1">
                <a:cs typeface="+mn-cs"/>
              </a:rPr>
              <a:t>اِتغَفَرِت</a:t>
            </a:r>
            <a:r>
              <a:rPr lang="ar-EG" sz="4400" b="1" dirty="0">
                <a:cs typeface="+mn-cs"/>
              </a:rPr>
              <a:t> ودِماك فوقي وسَاترَاني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بيك يا يَسوع المَسيح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بيك </a:t>
            </a:r>
            <a:r>
              <a:rPr lang="ar-EG" sz="4400" b="1" dirty="0" err="1">
                <a:cs typeface="+mn-cs"/>
              </a:rPr>
              <a:t>خَطايَايَا</a:t>
            </a:r>
            <a:r>
              <a:rPr lang="ar-EG" sz="4400" b="1" dirty="0">
                <a:cs typeface="+mn-cs"/>
              </a:rPr>
              <a:t> اِنطَرَحِت في بحُور كُلّ</a:t>
            </a:r>
            <a:r>
              <a:rPr lang="ar-SA" sz="4400" b="1" dirty="0">
                <a:cs typeface="+mn-cs"/>
              </a:rPr>
              <a:t>َ</a:t>
            </a:r>
            <a:r>
              <a:rPr lang="ar-EG" sz="4400" b="1" dirty="0">
                <a:cs typeface="+mn-cs"/>
              </a:rPr>
              <a:t>ها </a:t>
            </a:r>
            <a:r>
              <a:rPr lang="ar-EG" sz="4400" b="1" dirty="0" err="1">
                <a:cs typeface="+mn-cs"/>
              </a:rPr>
              <a:t>ناسيَاني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بيك يا يَسوع المَسيح</a:t>
            </a:r>
          </a:p>
          <a:p>
            <a:pPr rtl="1"/>
            <a:br>
              <a:rPr lang="ar-EG" sz="200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beek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khatayaya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etghafaret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demak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foqi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satrani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beek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khatayaya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entarahet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fi bohor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kollaha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nasiani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br>
              <a:rPr lang="en-US" sz="1000" b="1" dirty="0">
                <a:cs typeface="+mn-cs"/>
              </a:rPr>
            </a:br>
            <a:endParaRPr lang="ar-EG" sz="1000" b="1" dirty="0">
              <a:cs typeface="+mn-cs"/>
            </a:endParaRPr>
          </a:p>
          <a:p>
            <a:pPr rtl="1"/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My sins were forgiven by You and Your blood covers me.</a:t>
            </a:r>
          </a:p>
          <a:p>
            <a:pPr rtl="1"/>
            <a:r>
              <a:rPr lang="en-US" sz="2800" b="1" dirty="0">
                <a:cs typeface="+mn-cs"/>
              </a:rPr>
              <a:t> My sins were cast in the sea of forgiveness by Jesus Christ.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98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(بيك يا يَسوع المَسيح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باعلِن مُبتَدَأ التَّسبيح)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وِالتَّرَانيم وِالصَّــــــــــــــــلاة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هايفوح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مِنها عِطر اللي سَبَاني</a:t>
            </a:r>
          </a:p>
          <a:p>
            <a:pPr algn="ctr"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baalen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mobtadaa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elttasbeeh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wettaraneem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weSSala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hayfoh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aetr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sabani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announce the beginning of praising through Jesus Christ. All songs and prayers will reflect the perfume 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of Jesus Who captured me.</a:t>
            </a:r>
            <a:endParaRPr lang="ar-EG" sz="11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00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الظُّلمَة اِنطَرَحِت وِالنُّور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اِبتَدا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يملاني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يا يَسوع المَسيح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النِّعمَة اِمتَلَكِت فِيَّ وبرّ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كَسَاني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يا يَسوع المَسيح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elzzolma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entarahet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wennor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ebtada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yemlani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enneama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emtalaket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berrak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kasani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Darkness is cast out and light fills me through Jesus Christ. His grace and righteousness cover me.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7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(بالرُّوح عَربُون الأمجَاد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باعلِن مُبتَدَأ الأعيَــــــاد)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وَأسجُد لَك والقلب يفيض ويعُود يرَنِّم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تاني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berroh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aarbon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elamjad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baalen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mobtadaa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elaaiad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wasjod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yefeeD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we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yeaod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yerannem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105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announce the beginning of feasts in the glory of the spirit. My heart rejoices as I worship You and starts to sing again.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21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الغَلبَة دي عَمَلِت نَهضَة وتَجدِيد في كَيَاني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يا يَسوع المَسيح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النَّفس اِعتَزِّت بصَليب وخلاص مَجَّاني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يا يَسوع المَسيح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elghalba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aamalet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nahDa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tajdeed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kayani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elnnafs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eatazzet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khalaS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majjani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Victory through You revived me. Now I boast in the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cross and the free salvation by Jesus Christ.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515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(بالدَّم عَلامة العَلامَات   باعِلِن مُبتَدَأ الهُتافات)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يللا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يا سَمَا اِهتِفِي إنَّمَا   بهُتاف عَالي وسُلطاني</a:t>
            </a:r>
          </a:p>
          <a:p>
            <a:pPr algn="ctr" rtl="1"/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beddam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aalamt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elaalamt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baalen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mobtadaa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elhotafat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yalla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ehtefi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hotaf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soltani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en-US" sz="2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10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With the sign of the blood, I announce the beginning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of royal shouting in heaven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.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598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4121</TotalTime>
  <Words>568</Words>
  <Application>Microsoft Office PowerPoint</Application>
  <PresentationFormat>عرض على الشاشة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352</cp:revision>
  <dcterms:created xsi:type="dcterms:W3CDTF">2021-12-07T14:30:00Z</dcterms:created>
  <dcterms:modified xsi:type="dcterms:W3CDTF">2023-06-20T14:41:03Z</dcterms:modified>
</cp:coreProperties>
</file>