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76" r:id="rId4"/>
    <p:sldId id="369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6"/>
            <p14:sldId id="369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36" y="1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بيك أفرَاحِي اِبتدَأت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02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(بالرُّوح عَربُون الأمجَاد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باعلِن مُبتَدَأ الأعيَــــــاد)2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وَأسجُد لَك والقلب يفيض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ويعُود يرَنِّم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4-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الغَلبَة دي عَمَلِت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نَهضَة وتَجدِيد في كَيَاني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6288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النَّفس اِعتَزِّت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بصَليب وخلاص مَجَّاني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410084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(بالدَّم عَلامة العَلامَات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باعِلِن مُبتَدَأ الهُتافات)2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يللا</a:t>
            </a:r>
            <a:r>
              <a:rPr lang="ar-EG" sz="7200" b="1" dirty="0">
                <a:solidFill>
                  <a:srgbClr val="003300"/>
                </a:solidFill>
              </a:rPr>
              <a:t> يا سَمَا اِهتِفِي إنَّمَا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بهُتاف عَالي وسُلطاني</a:t>
            </a:r>
          </a:p>
        </p:txBody>
      </p:sp>
    </p:spTree>
    <p:extLst>
      <p:ext uri="{BB962C8B-B14F-4D97-AF65-F5344CB8AC3E}">
        <p14:creationId xmlns:p14="http://schemas.microsoft.com/office/powerpoint/2010/main" val="173592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أفرَاحِي اِبتدَأت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وأصبَح لها طَعم رُوحَاني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ألحَانــــي اِمتلأت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بكلام عَن رب فَدَانـــــي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398406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(مِن قلبي اللي صَبَح مِرتاح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باعلِن مُبتَدَأ الأفـــــــــرَاح)2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أيوَه أنا شُفت </a:t>
            </a:r>
            <a:r>
              <a:rPr lang="ar-EG" sz="7200" b="1" dirty="0" err="1">
                <a:solidFill>
                  <a:srgbClr val="003300"/>
                </a:solidFill>
              </a:rPr>
              <a:t>إزَّأي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 قُدَّامَك تِهرَب أحزَاني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245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</a:t>
            </a:r>
            <a:r>
              <a:rPr lang="ar-EG" sz="7200" b="1" dirty="0" err="1"/>
              <a:t>خَطايَايا</a:t>
            </a:r>
            <a:r>
              <a:rPr lang="ar-EG" sz="7200" b="1" dirty="0"/>
              <a:t> </a:t>
            </a:r>
            <a:r>
              <a:rPr lang="ar-EG" sz="7200" b="1" dirty="0" err="1"/>
              <a:t>اِتغَفَرِت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ودِماك فوقي وسَاترَاني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8632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</a:t>
            </a:r>
            <a:r>
              <a:rPr lang="ar-EG" sz="7200" b="1" dirty="0" err="1"/>
              <a:t>خَطايَايَا</a:t>
            </a:r>
            <a:r>
              <a:rPr lang="ar-EG" sz="7200" b="1" dirty="0"/>
              <a:t> اِنطَرَحِت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بحُور كُلَّها </a:t>
            </a:r>
            <a:r>
              <a:rPr lang="ar-EG" sz="7200" b="1" dirty="0" err="1"/>
              <a:t>ناسيَاني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293563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745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>
                <a:solidFill>
                  <a:srgbClr val="003300"/>
                </a:solidFill>
              </a:rPr>
              <a:t>(بيك يا يَسوع المَسيح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باعلِن مُبتَدَأ التَّسبيح)2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وِالتَّرَانيم وِالصَّــــــــــــــــلاة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هايفوح مِنها عِطر اللي سَبَاني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959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الظُّلمَة اِنطَرَحِت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وِالنُّور </a:t>
            </a:r>
            <a:r>
              <a:rPr lang="ar-EG" sz="7200" b="1" dirty="0" err="1"/>
              <a:t>اِبتَدا</a:t>
            </a:r>
            <a:r>
              <a:rPr lang="ar-EG" sz="7200" b="1" dirty="0"/>
              <a:t> يملاني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61804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بيك النِّعمَة اِمتَلَكِت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فِيَّ وبرَّك </a:t>
            </a:r>
            <a:r>
              <a:rPr lang="ar-EG" sz="7200" b="1" dirty="0" err="1"/>
              <a:t>دا</a:t>
            </a:r>
            <a:r>
              <a:rPr lang="ar-EG" sz="7200" b="1" dirty="0"/>
              <a:t> كَسَاني</a:t>
            </a:r>
            <a:br>
              <a:rPr lang="ar-EG" sz="7200" b="1" dirty="0"/>
            </a:br>
            <a:r>
              <a:rPr lang="ar-EG" sz="7200" b="1" dirty="0"/>
              <a:t>بيك يا يَسوع المَسيح</a:t>
            </a:r>
          </a:p>
        </p:txBody>
      </p:sp>
    </p:spTree>
    <p:extLst>
      <p:ext uri="{BB962C8B-B14F-4D97-AF65-F5344CB8AC3E}">
        <p14:creationId xmlns:p14="http://schemas.microsoft.com/office/powerpoint/2010/main" val="415229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183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2024-04-15T09:36:37Z</dcterms:modified>
</cp:coreProperties>
</file>