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0" r:id="rId3"/>
    <p:sldId id="428" r:id="rId4"/>
    <p:sldId id="429" r:id="rId5"/>
    <p:sldId id="432" r:id="rId6"/>
    <p:sldId id="431" r:id="rId7"/>
    <p:sldId id="43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0"/>
            <p14:sldId id="428"/>
            <p14:sldId id="429"/>
            <p14:sldId id="432"/>
            <p14:sldId id="431"/>
            <p14:sldId id="43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بيك ربي احتميت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/>
              <a:t>بيك ربي </a:t>
            </a:r>
            <a:r>
              <a:rPr lang="ar-EG" sz="6600" b="1" dirty="0" err="1"/>
              <a:t>إحتميت</a:t>
            </a:r>
            <a:r>
              <a:rPr lang="ar-EG" sz="6600" b="1" dirty="0"/>
              <a:t> يا معيني </a:t>
            </a:r>
          </a:p>
          <a:p>
            <a:pPr algn="ctr"/>
            <a:r>
              <a:rPr lang="ar-EG" sz="6600" b="1" dirty="0"/>
              <a:t>وملجأي وصخرة خلاصي</a:t>
            </a:r>
            <a:br>
              <a:rPr lang="ar-EG" sz="6600" b="1" dirty="0"/>
            </a:br>
            <a:r>
              <a:rPr lang="ar-EG" sz="6600" b="1" dirty="0"/>
              <a:t>بكمال قلبك رعيت </a:t>
            </a:r>
          </a:p>
          <a:p>
            <a:pPr algn="ctr"/>
            <a:r>
              <a:rPr lang="ar-EG" sz="6600" b="1" dirty="0"/>
              <a:t>بمهارة </a:t>
            </a:r>
            <a:r>
              <a:rPr lang="ar-EG" sz="6600" b="1" dirty="0" err="1"/>
              <a:t>الإيدين</a:t>
            </a:r>
            <a:r>
              <a:rPr lang="ar-EG" sz="6600" b="1" dirty="0"/>
              <a:t> </a:t>
            </a:r>
            <a:r>
              <a:rPr lang="ar-EG" sz="6600" b="1" dirty="0" err="1"/>
              <a:t>إنت</a:t>
            </a:r>
            <a:r>
              <a:rPr lang="ar-EG" sz="6600" b="1" dirty="0"/>
              <a:t> هديت</a:t>
            </a: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(مجدي ورافع راسي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ترسي وقرن خلاصي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نوري وحصن حياتي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هافضل أغني ليك 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35424"/>
            <a:ext cx="9982199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عيني </a:t>
            </a:r>
            <a:r>
              <a:rPr lang="ar-EG" sz="6600" b="1" dirty="0" err="1"/>
              <a:t>شايفه</a:t>
            </a:r>
            <a:r>
              <a:rPr lang="ar-EG" sz="6600" b="1" dirty="0"/>
              <a:t> </a:t>
            </a:r>
            <a:r>
              <a:rPr lang="ar-EG" sz="6600" b="1" dirty="0" err="1"/>
              <a:t>إيديك</a:t>
            </a:r>
            <a:r>
              <a:rPr lang="ar-EG" sz="6600" b="1" dirty="0"/>
              <a:t> بحنان </a:t>
            </a:r>
          </a:p>
          <a:p>
            <a:pPr algn="ctr"/>
            <a:r>
              <a:rPr lang="ar-EG" sz="6600" b="1" dirty="0"/>
              <a:t>طول الطريق ماسكة يميني</a:t>
            </a:r>
            <a:br>
              <a:rPr lang="ar-EG" sz="6600" b="1" dirty="0"/>
            </a:br>
            <a:r>
              <a:rPr lang="ar-EG" sz="6000" b="1" dirty="0"/>
              <a:t>وف وادي ظل الموت فين ألاقي </a:t>
            </a:r>
          </a:p>
          <a:p>
            <a:pPr algn="ctr"/>
            <a:r>
              <a:rPr lang="ar-EG" sz="6600" b="1" dirty="0"/>
              <a:t>حمايتي غير تحت جناحيك </a:t>
            </a: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(مجدي ورافع راسي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ترسي وقرن خلاصي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نوري وحصن حياتي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هافضل أغني ليك 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611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533400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 </a:t>
            </a:r>
          </a:p>
          <a:p>
            <a:pPr algn="ctr"/>
            <a:r>
              <a:rPr lang="ar-EG" sz="6600" b="1" dirty="0"/>
              <a:t>خير كل الأيام </a:t>
            </a:r>
            <a:r>
              <a:rPr lang="ar-EG" sz="6600" b="1" dirty="0" err="1"/>
              <a:t>ومراحم</a:t>
            </a:r>
            <a:r>
              <a:rPr lang="ar-EG" sz="6600" b="1" dirty="0"/>
              <a:t> </a:t>
            </a:r>
          </a:p>
          <a:p>
            <a:pPr algn="ctr"/>
            <a:r>
              <a:rPr lang="ar-EG" sz="6600" b="1" dirty="0"/>
              <a:t>جود ونعمة طول حياتي</a:t>
            </a:r>
            <a:br>
              <a:rPr lang="ar-EG" sz="6600" b="1" dirty="0"/>
            </a:br>
            <a:r>
              <a:rPr lang="ar-EG" sz="6600" b="1" dirty="0"/>
              <a:t>لمراعي خضرا تقود لمياه </a:t>
            </a:r>
          </a:p>
          <a:p>
            <a:pPr algn="ctr"/>
            <a:r>
              <a:rPr lang="ar-EG" sz="6600" b="1" dirty="0"/>
              <a:t>الراحة ترشدني </a:t>
            </a:r>
            <a:r>
              <a:rPr lang="ar-EG" sz="6600" b="1" dirty="0" err="1"/>
              <a:t>إيديك</a:t>
            </a:r>
            <a:r>
              <a:rPr lang="ar-EG" sz="6600" b="1" dirty="0"/>
              <a:t> </a:t>
            </a:r>
            <a:br>
              <a:rPr lang="ar-EG" sz="6600" b="1" dirty="0"/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954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>
                <a:solidFill>
                  <a:srgbClr val="00582A"/>
                </a:solidFill>
              </a:rPr>
              <a:t>القرار: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(مجدي ورافع راسي 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ترسي وقرن خلاصي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نوري وحصن حياتي</a:t>
            </a:r>
          </a:p>
          <a:p>
            <a:pPr algn="ctr"/>
            <a:r>
              <a:rPr lang="ar-EG" sz="6600" b="1" dirty="0">
                <a:solidFill>
                  <a:srgbClr val="00582A"/>
                </a:solidFill>
              </a:rPr>
              <a:t> هافضل أغني ليك 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ar-EG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75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2052</TotalTime>
  <Words>121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305</cp:revision>
  <dcterms:created xsi:type="dcterms:W3CDTF">2021-12-07T14:30:00Z</dcterms:created>
  <dcterms:modified xsi:type="dcterms:W3CDTF">2024-08-29T19:59:11Z</dcterms:modified>
</cp:coreProperties>
</file>