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13" r:id="rId3"/>
    <p:sldId id="312" r:id="rId4"/>
    <p:sldId id="314" r:id="rId5"/>
    <p:sldId id="315" r:id="rId6"/>
    <p:sldId id="316" r:id="rId7"/>
    <p:sldId id="317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5"/>
            <p14:sldId id="316"/>
            <p14:sldId id="31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بيك رَبِّي اِحتَميت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بيك رَبِّي اِحتَميت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مُعيني ومَلجَأي وصَخرَة خَلاصِي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بِكَمَال قلبي رَاعِيت بِمَهَارة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الإيدين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إنتَ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هَديت</a:t>
            </a:r>
          </a:p>
          <a:p>
            <a:pPr rtl="1"/>
            <a:b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beek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rabbi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ehtamait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moaini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maljaai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Sakhret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khalaSi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kamal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albi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raait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mahareta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eledain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enta</a:t>
            </a:r>
            <a:r>
              <a:rPr kumimoji="0" 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hadait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find shelter in You Lord, Rock of my salvation.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I follow Your guidance to perfection.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6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3600" b="1" dirty="0">
                <a:solidFill>
                  <a:srgbClr val="005024"/>
                </a:solidFill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(مَجدي ورَافِع رَاسي   تُرسي وقَرن خَلاصِي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نُوري وحِصن حَيَاتي  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هافضَل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أغَنِّـــي لِيك)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algn="ctr"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majdi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rafea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rasi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torsi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qarn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khalaSi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nori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heSn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hayati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hafDal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aghanni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algn="ctr" rtl="1"/>
            <a:endParaRPr lang="en-US" sz="1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algn="ctr"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are my glory, my honor, my shield and</a:t>
            </a:r>
          </a:p>
          <a:p>
            <a:pPr algn="ctr"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the horn of my salvation. I will sing for You; </a:t>
            </a:r>
          </a:p>
          <a:p>
            <a:pPr algn="ctr"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my light and the tower of my life.</a:t>
            </a:r>
            <a:endParaRPr lang="ar-EG" sz="11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عِيني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شَايفَة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إيديك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بحَنان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طُول الطَّريق مَاسكَة يَميني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وفي وَادي ظِلِّ المُوت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فِين ألاقي حِمايتي غِير تَحت جناحِيك</a:t>
            </a:r>
          </a:p>
          <a:p>
            <a:pPr rtl="1"/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  <a:p>
            <a:pPr rtl="1"/>
            <a:br>
              <a: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aeni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shayfa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edaik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hanan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ettareea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maska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yamini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wefi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wadi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zelle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elmot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fain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alaqi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hemayti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gher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taht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jnahaik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My eyes see Your hand hold me all the way with compassion. In the valley of the shadow of death, there is no shelter for me except under Your wing.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3763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6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3600" b="1" dirty="0">
                <a:solidFill>
                  <a:srgbClr val="005024"/>
                </a:solidFill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(مَجدي ورَافِع رَاسي   تُرسي وقَرن خَلاصِي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نُوري وحِصن حَيَاتي  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هافضَل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أغَنِّـــي لِيك)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algn="ctr"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majdi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rafea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rasi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torsi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qarn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khalaSi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nori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heSn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hayati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hafDal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aghanni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algn="ctr" rtl="1"/>
            <a:endParaRPr lang="en-US" sz="1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algn="ctr"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are my glory, my honor, my shield and</a:t>
            </a:r>
          </a:p>
          <a:p>
            <a:pPr algn="ctr"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the horn of my salvation. I will sing for You; </a:t>
            </a:r>
          </a:p>
          <a:p>
            <a:pPr algn="ctr"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my light and the tower of my life.</a:t>
            </a:r>
            <a:endParaRPr lang="ar-EG" sz="11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4844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خِير كُل الأيَّــــــام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ومَرَاحِم حُب ونِعمَة طُول حَيَاتي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لِمَرَاعي خَضرَا تقُود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لِميَاه الرَّاحَة تُرشِدنـــــــي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إيديك</a:t>
            </a:r>
            <a:endParaRPr kumimoji="0" lang="ar-EG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kher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elayyam</a:t>
            </a:r>
            <a:r>
              <a:rPr lang="en-US" sz="2800" b="1" dirty="0">
                <a:solidFill>
                  <a:srgbClr val="FF0000"/>
                </a:solidFill>
                <a:latin typeface="Calibri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marahem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hob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neama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hayati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maraai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khaDra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tqod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le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miah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erraha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torshedni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edaik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have blessings and grace and love all my life.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lead me to green pastures and Your hand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guides me to the still waters.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261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3600" b="1" dirty="0">
                <a:solidFill>
                  <a:srgbClr val="005024"/>
                </a:solidFill>
                <a:cs typeface="+mn-cs"/>
              </a:rPr>
              <a:t>القرار:</a:t>
            </a:r>
            <a:br>
              <a:rPr lang="ar-EG" sz="3600" b="1" dirty="0">
                <a:solidFill>
                  <a:srgbClr val="005024"/>
                </a:solidFill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(مَجدي ورَافِع رَاسي   تُرسي وقَرن خَلاصِي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نُوري وحِصن حَيَاتي  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هافضَل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أغَنِّـــي لِيك)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algn="ctr" rtl="1"/>
            <a:b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majdi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rafea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rasi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torsi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qarn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khalaSi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nori we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heSn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hayati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hafDal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aghanni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lak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algn="ctr" rtl="1"/>
            <a:endParaRPr lang="en-US" sz="1800" b="1" dirty="0">
              <a:solidFill>
                <a:srgbClr val="005024"/>
              </a:solidFill>
              <a:latin typeface="Calibri"/>
              <a:cs typeface="+mn-cs"/>
            </a:endParaRPr>
          </a:p>
          <a:p>
            <a:pPr algn="ctr"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You are my glory, my honor, my shield and</a:t>
            </a:r>
          </a:p>
          <a:p>
            <a:pPr algn="ctr"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the horn of my salvation. I will sing for You; </a:t>
            </a:r>
          </a:p>
          <a:p>
            <a:pPr algn="ctr"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my light and the tower of my life.</a:t>
            </a:r>
            <a:endParaRPr lang="ar-EG" sz="11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8151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4111</TotalTime>
  <Words>437</Words>
  <Application>Microsoft Office PowerPoint</Application>
  <PresentationFormat>عرض على الشاشة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351</cp:revision>
  <dcterms:created xsi:type="dcterms:W3CDTF">2021-12-07T14:30:00Z</dcterms:created>
  <dcterms:modified xsi:type="dcterms:W3CDTF">2023-06-20T14:59:31Z</dcterms:modified>
</cp:coreProperties>
</file>