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0" r:id="rId3"/>
    <p:sldId id="428" r:id="rId4"/>
    <p:sldId id="429" r:id="rId5"/>
    <p:sldId id="430" r:id="rId6"/>
    <p:sldId id="431" r:id="rId7"/>
    <p:sldId id="43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0"/>
            <p14:sldId id="428"/>
            <p14:sldId id="429"/>
            <p14:sldId id="430"/>
            <p14:sldId id="431"/>
            <p14:sldId id="4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تايب أنا وندمان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75353"/>
            <a:ext cx="9982199" cy="8248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1- 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تايب أنا و ندمان بتوسّل الغفران</a:t>
            </a:r>
            <a:br>
              <a:rPr lang="ar-EG" sz="5400" b="1" dirty="0"/>
            </a:br>
            <a:r>
              <a:rPr lang="ar-EG" sz="5400" b="1" dirty="0"/>
              <a:t>خاطي أنا وغلطان وبعمري ما رضيتك</a:t>
            </a:r>
            <a:br>
              <a:rPr lang="ar-EG" sz="5400" b="1" dirty="0"/>
            </a:br>
            <a:r>
              <a:rPr lang="ar-EG" sz="5400" b="1" dirty="0"/>
              <a:t>سامحني عللي فات ياما مرق أوقات</a:t>
            </a:r>
            <a:br>
              <a:rPr lang="ar-EG" sz="5400" b="1" dirty="0"/>
            </a:br>
            <a:r>
              <a:rPr lang="ar-EG" sz="5400" b="1" dirty="0"/>
              <a:t>بأفكاري والكلمات بعرف أنا عصيتك</a:t>
            </a:r>
            <a:br>
              <a:rPr lang="ar-EG" sz="5400" b="1" dirty="0"/>
            </a:br>
            <a:br>
              <a:rPr lang="ar-EG" sz="5400" b="1" dirty="0"/>
            </a:br>
            <a:endParaRPr lang="ar-EG" sz="54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4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راجعلك غسِّلني بدمّك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بدّي تصير عليّ راضي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آمنت وصدّقتك أنّك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قادر تمحي كلّ الماضي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95704"/>
            <a:ext cx="9982199" cy="951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2- </a:t>
            </a:r>
          </a:p>
          <a:p>
            <a:pPr algn="ctr">
              <a:lnSpc>
                <a:spcPct val="150000"/>
              </a:lnSpc>
            </a:pPr>
            <a:r>
              <a:rPr lang="ar-EG" sz="4500" b="1" dirty="0"/>
              <a:t>من دونك ما فيّ عيش مثل النسر الما له ريش</a:t>
            </a:r>
            <a:br>
              <a:rPr lang="ar-EG" sz="5400" b="1" dirty="0"/>
            </a:br>
            <a:r>
              <a:rPr lang="ar-EG" sz="5400" b="1" dirty="0"/>
              <a:t>تعبت من كتر التفتيش على معنى الهنا</a:t>
            </a:r>
            <a:br>
              <a:rPr lang="ar-EG" sz="5400" b="1" dirty="0"/>
            </a:br>
            <a:r>
              <a:rPr lang="ar-EG" sz="5400" b="1" dirty="0"/>
              <a:t>جرّبت العيشة بلاك فكّرت بقدر أنساك</a:t>
            </a:r>
            <a:br>
              <a:rPr lang="ar-EG" sz="5400" b="1" dirty="0"/>
            </a:br>
            <a:r>
              <a:rPr lang="ar-EG" sz="5400" b="1" dirty="0"/>
              <a:t>غلطت سامحني باترجّاك راجع لك أنا</a:t>
            </a:r>
            <a:br>
              <a:rPr lang="ar-EG" sz="5400" b="1" dirty="0"/>
            </a:br>
            <a:r>
              <a:rPr lang="ar-EG" sz="5400" b="1" dirty="0"/>
              <a:t> </a:t>
            </a:r>
            <a:br>
              <a:rPr lang="ar-EG" sz="5400" b="1" dirty="0"/>
            </a:br>
            <a:br>
              <a:rPr lang="ar-EG" sz="5400" b="1" dirty="0"/>
            </a:br>
            <a:endParaRPr lang="ar-EG" sz="54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4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راجعلك غسِّلني بدمّك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بدّي تصير عليّ راضي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آمنت وصدّقتك أنّك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قادر تمحي كلّ الماضي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45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dirty="0"/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4800" b="1" dirty="0"/>
              <a:t>العالم تركني مجروح مذلول وكسير الروح</a:t>
            </a:r>
            <a:br>
              <a:rPr lang="ar-EG" sz="4800" b="1" dirty="0"/>
            </a:br>
            <a:r>
              <a:rPr lang="ar-EG" sz="4800" b="1" dirty="0"/>
              <a:t>لغيرك لمين بروح وعندك الحياة</a:t>
            </a:r>
            <a:br>
              <a:rPr lang="ar-EG" sz="4800" b="1" dirty="0"/>
            </a:br>
            <a:r>
              <a:rPr lang="ar-EG" sz="4800" b="1" dirty="0"/>
              <a:t>مدّلّي إيدك داويني حضنّي يا حبيبي وعزّيني</a:t>
            </a:r>
            <a:br>
              <a:rPr lang="ar-EG" sz="4800" b="1" dirty="0"/>
            </a:br>
            <a:r>
              <a:rPr lang="ar-EG" sz="4800" b="1" dirty="0"/>
              <a:t>أنت اللي بدمّك شاريني عصليب النجاة</a:t>
            </a:r>
          </a:p>
          <a:p>
            <a:pPr algn="ctr"/>
            <a:br>
              <a:rPr lang="ar-EG" sz="4800" b="1" dirty="0"/>
            </a:br>
            <a:r>
              <a:rPr lang="ar-EG" sz="4800" b="1" dirty="0"/>
              <a:t> </a:t>
            </a:r>
            <a:br>
              <a:rPr lang="ar-EG" sz="4800" b="1" dirty="0"/>
            </a:br>
            <a:br>
              <a:rPr lang="ar-EG" sz="4800" b="1" dirty="0"/>
            </a:br>
            <a:endParaRPr lang="ar-EG" sz="4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4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راجعلك غسِّلني بدمّك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بدّي </a:t>
            </a:r>
            <a:r>
              <a:rPr lang="ar-EG" sz="7200" b="1">
                <a:solidFill>
                  <a:srgbClr val="00582A"/>
                </a:solidFill>
              </a:rPr>
              <a:t>تصير عليّ </a:t>
            </a:r>
            <a:r>
              <a:rPr lang="ar-EG" sz="7200" b="1" dirty="0">
                <a:solidFill>
                  <a:srgbClr val="00582A"/>
                </a:solidFill>
              </a:rPr>
              <a:t>راضي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آمنت وصدّقتك أنّك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قادر تمحي كلّ الماضي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2064</TotalTime>
  <Words>165</Words>
  <Application>Microsoft Office PowerPoint</Application>
  <PresentationFormat>عرض على الشاشة (4:3)</PresentationFormat>
  <Paragraphs>15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307</cp:revision>
  <dcterms:created xsi:type="dcterms:W3CDTF">2021-12-07T14:30:00Z</dcterms:created>
  <dcterms:modified xsi:type="dcterms:W3CDTF">2024-08-29T19:58:08Z</dcterms:modified>
</cp:coreProperties>
</file>