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83" r:id="rId9"/>
    <p:sldId id="384" r:id="rId10"/>
    <p:sldId id="374" r:id="rId11"/>
    <p:sldId id="375" r:id="rId12"/>
    <p:sldId id="385" r:id="rId13"/>
    <p:sldId id="386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83"/>
            <p14:sldId id="384"/>
            <p14:sldId id="374"/>
            <p14:sldId id="375"/>
            <p14:sldId id="385"/>
            <p14:sldId id="38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3" d="100"/>
          <a:sy n="93" d="100"/>
        </p:scale>
        <p:origin x="148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تختفي الأحزان بقربك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47782"/>
            <a:ext cx="9982199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</a:t>
            </a:r>
            <a:endParaRPr lang="ar-EG" sz="8000" b="1" dirty="0"/>
          </a:p>
          <a:p>
            <a:pPr algn="ctr" rtl="1"/>
            <a:r>
              <a:rPr lang="ar-EG" sz="7200" b="1" dirty="0" err="1"/>
              <a:t>يتمحي</a:t>
            </a:r>
            <a:r>
              <a:rPr lang="ar-EG" sz="7200" b="1" dirty="0"/>
              <a:t> ويخلص </a:t>
            </a:r>
            <a:r>
              <a:rPr lang="ar-EG" sz="7200" b="1" dirty="0" err="1"/>
              <a:t>مرارنا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يمشي ليلنا يعود نهارنا</a:t>
            </a:r>
            <a:br>
              <a:rPr lang="ar-EG" sz="7200" b="1" dirty="0"/>
            </a:br>
            <a:r>
              <a:rPr lang="ar-EG" sz="7200" b="1" dirty="0"/>
              <a:t>طول ما فوق عتبة ديارنا </a:t>
            </a:r>
          </a:p>
          <a:p>
            <a:pPr algn="ctr" rtl="1"/>
            <a:r>
              <a:rPr lang="ar-EG" sz="7200" b="1" dirty="0"/>
              <a:t>دمك المرشوش علامة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034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بالعلامة </a:t>
            </a:r>
            <a:r>
              <a:rPr lang="ar-EG" sz="7200" b="1" dirty="0" err="1"/>
              <a:t>دي</a:t>
            </a:r>
            <a:r>
              <a:rPr lang="ar-EG" sz="7200" b="1" dirty="0"/>
              <a:t> خلاصنا </a:t>
            </a:r>
          </a:p>
          <a:p>
            <a:pPr algn="ctr" rtl="1"/>
            <a:r>
              <a:rPr lang="ar-EG" sz="7200" b="1" dirty="0"/>
              <a:t>بالصليب رفعت راسنا</a:t>
            </a:r>
            <a:br>
              <a:rPr lang="ar-EG" sz="7200" b="1" dirty="0"/>
            </a:br>
            <a:r>
              <a:rPr lang="ar-EG" sz="7200" b="1" dirty="0"/>
              <a:t>وإن أسود جت تفترسنا </a:t>
            </a:r>
          </a:p>
          <a:p>
            <a:pPr algn="ctr" rtl="1"/>
            <a:r>
              <a:rPr lang="ar-EG" sz="7200" b="1" dirty="0"/>
              <a:t>الصليب هيكون حمانا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9823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لو هموم </a:t>
            </a:r>
            <a:r>
              <a:rPr lang="ar-EG" sz="7200" b="1" dirty="0" err="1">
                <a:solidFill>
                  <a:srgbClr val="003300"/>
                </a:solidFill>
              </a:rPr>
              <a:t>سايدة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وزايدة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والحلول مش </a:t>
            </a:r>
            <a:r>
              <a:rPr lang="ar-EG" sz="7200" b="1" dirty="0" err="1">
                <a:solidFill>
                  <a:srgbClr val="003300"/>
                </a:solidFill>
              </a:rPr>
              <a:t>جايبة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فايدة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إنت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بتنجي</a:t>
            </a:r>
            <a:r>
              <a:rPr lang="ar-EG" sz="7200" b="1" dirty="0">
                <a:solidFill>
                  <a:srgbClr val="003300"/>
                </a:solidFill>
              </a:rPr>
              <a:t> وتنقذ يا معين</a:t>
            </a:r>
            <a:br>
              <a:rPr lang="ar-EG" sz="7200" b="1" dirty="0">
                <a:solidFill>
                  <a:srgbClr val="003300"/>
                </a:solidFill>
              </a:rPr>
            </a:b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388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809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يا معين </a:t>
            </a:r>
            <a:r>
              <a:rPr lang="ar-EG" sz="7200" b="1" dirty="0" err="1">
                <a:solidFill>
                  <a:srgbClr val="003300"/>
                </a:solidFill>
              </a:rPr>
              <a:t>إرحم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حبايبك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يا يسوع إظهر عجايبك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خلي كل الدنيا تعرف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إنـت ميـــــــــــــــــن</a:t>
            </a:r>
            <a:endParaRPr lang="ar-SA" sz="115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82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96406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</a:t>
            </a:r>
          </a:p>
          <a:p>
            <a:pPr algn="ctr" rtl="1"/>
            <a:r>
              <a:rPr lang="ar-EG" sz="7200" b="1" dirty="0"/>
              <a:t>تختفي الأحزان في قربك </a:t>
            </a:r>
          </a:p>
          <a:p>
            <a:pPr algn="ctr" rtl="1"/>
            <a:r>
              <a:rPr lang="ar-EG" sz="7200" b="1" dirty="0"/>
              <a:t>يتشفي القلب اللي حبك</a:t>
            </a:r>
            <a:br>
              <a:rPr lang="ar-EG" sz="7200" b="1" dirty="0"/>
            </a:br>
            <a:r>
              <a:rPr lang="ar-EG" sz="7200" b="1" dirty="0" err="1"/>
              <a:t>تتعفي</a:t>
            </a:r>
            <a:r>
              <a:rPr lang="ar-EG" sz="7200" b="1" dirty="0"/>
              <a:t> الروح اللي ملكك </a:t>
            </a:r>
          </a:p>
          <a:p>
            <a:pPr algn="ctr" rtl="1"/>
            <a:r>
              <a:rPr lang="ar-EG" sz="7200" b="1" dirty="0"/>
              <a:t>من عقوبتها وديونها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8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الديون </a:t>
            </a:r>
            <a:r>
              <a:rPr lang="ar-EG" sz="7200" b="1" dirty="0" err="1"/>
              <a:t>إنت</a:t>
            </a:r>
            <a:r>
              <a:rPr lang="ar-EG" sz="7200" b="1" dirty="0"/>
              <a:t> دافعها </a:t>
            </a:r>
          </a:p>
          <a:p>
            <a:pPr algn="ctr" rtl="1"/>
            <a:r>
              <a:rPr lang="ar-EG" sz="7200" b="1" dirty="0" err="1"/>
              <a:t>والحمول</a:t>
            </a:r>
            <a:r>
              <a:rPr lang="ar-EG" sz="7200" b="1" dirty="0"/>
              <a:t> </a:t>
            </a:r>
            <a:r>
              <a:rPr lang="ar-EG" sz="7200" b="1" dirty="0" err="1"/>
              <a:t>إنت</a:t>
            </a:r>
            <a:r>
              <a:rPr lang="ar-EG" sz="7200" b="1" dirty="0"/>
              <a:t> رافعها</a:t>
            </a:r>
            <a:br>
              <a:rPr lang="ar-EG" sz="7200" b="1" dirty="0"/>
            </a:br>
            <a:r>
              <a:rPr lang="ar-EG" sz="7200" b="1" dirty="0"/>
              <a:t>والصلاة </a:t>
            </a:r>
            <a:r>
              <a:rPr lang="ar-EG" sz="7200" b="1" dirty="0" err="1"/>
              <a:t>بتستمعها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والنفوس </a:t>
            </a:r>
            <a:r>
              <a:rPr lang="ar-EG" sz="7200" b="1" dirty="0" err="1"/>
              <a:t>بتشيل</a:t>
            </a:r>
            <a:r>
              <a:rPr lang="ar-EG" sz="7200" b="1" dirty="0"/>
              <a:t> همومها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9823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لو هموم </a:t>
            </a:r>
            <a:r>
              <a:rPr lang="ar-EG" sz="7200" b="1" dirty="0" err="1">
                <a:solidFill>
                  <a:srgbClr val="003300"/>
                </a:solidFill>
              </a:rPr>
              <a:t>سايدة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وزايدة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والحلول مش </a:t>
            </a:r>
            <a:r>
              <a:rPr lang="ar-EG" sz="7200" b="1" dirty="0" err="1">
                <a:solidFill>
                  <a:srgbClr val="003300"/>
                </a:solidFill>
              </a:rPr>
              <a:t>جايبة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فايدة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إنت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بتنجي</a:t>
            </a:r>
            <a:r>
              <a:rPr lang="ar-EG" sz="7200" b="1" dirty="0">
                <a:solidFill>
                  <a:srgbClr val="003300"/>
                </a:solidFill>
              </a:rPr>
              <a:t> وتنقذ يا معين</a:t>
            </a:r>
            <a:br>
              <a:rPr lang="ar-EG" sz="7200" b="1" dirty="0">
                <a:solidFill>
                  <a:srgbClr val="003300"/>
                </a:solidFill>
              </a:rPr>
            </a:b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809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يا معين </a:t>
            </a:r>
            <a:r>
              <a:rPr lang="ar-EG" sz="7200" b="1" dirty="0" err="1">
                <a:solidFill>
                  <a:srgbClr val="003300"/>
                </a:solidFill>
              </a:rPr>
              <a:t>إرحم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حبايبك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يا يسوع إظهر عجايبك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خلي كل الدنيا تعرف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إنـت ميـــــــــــــــــن</a:t>
            </a:r>
            <a:endParaRPr lang="ar-SA" sz="115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96406"/>
            <a:ext cx="9982199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</a:t>
            </a:r>
          </a:p>
          <a:p>
            <a:pPr algn="ctr" rtl="1"/>
            <a:r>
              <a:rPr lang="ar-EG" sz="7200" b="1" dirty="0" err="1"/>
              <a:t>مين</a:t>
            </a:r>
            <a:r>
              <a:rPr lang="ar-EG" sz="7200" b="1" dirty="0"/>
              <a:t> </a:t>
            </a:r>
            <a:r>
              <a:rPr lang="ar-EG" sz="7200" b="1" dirty="0" err="1"/>
              <a:t>يارب</a:t>
            </a:r>
            <a:r>
              <a:rPr lang="ar-EG" sz="7200" b="1" dirty="0"/>
              <a:t> </a:t>
            </a:r>
            <a:r>
              <a:rPr lang="ar-EG" sz="7200" b="1" dirty="0" err="1"/>
              <a:t>ياخدنا</a:t>
            </a:r>
            <a:r>
              <a:rPr lang="ar-EG" sz="7200" b="1" dirty="0"/>
              <a:t> منك </a:t>
            </a:r>
          </a:p>
          <a:p>
            <a:pPr algn="ctr" rtl="1"/>
            <a:r>
              <a:rPr lang="ar-EG" sz="7200" b="1" dirty="0"/>
              <a:t>ولا </a:t>
            </a:r>
            <a:r>
              <a:rPr lang="ar-EG" sz="7200" b="1" dirty="0" err="1"/>
              <a:t>مين</a:t>
            </a:r>
            <a:r>
              <a:rPr lang="ar-EG" sz="7200" b="1" dirty="0"/>
              <a:t> يفصلنا عنك</a:t>
            </a:r>
            <a:br>
              <a:rPr lang="ar-EG" sz="7200" b="1" dirty="0"/>
            </a:br>
            <a:r>
              <a:rPr lang="ar-EG" sz="7200" b="1" dirty="0" err="1"/>
              <a:t>ياللي</a:t>
            </a:r>
            <a:r>
              <a:rPr lang="ar-EG" sz="7200" b="1" dirty="0"/>
              <a:t> شارينا بدمك </a:t>
            </a:r>
          </a:p>
          <a:p>
            <a:pPr algn="ctr" rtl="1"/>
            <a:r>
              <a:rPr lang="ar-EG" sz="7200" b="1" dirty="0" err="1"/>
              <a:t>ياللي</a:t>
            </a:r>
            <a:r>
              <a:rPr lang="ar-EG" sz="7200" b="1" dirty="0"/>
              <a:t> </a:t>
            </a:r>
            <a:r>
              <a:rPr lang="ar-EG" sz="7200" b="1" dirty="0" err="1"/>
              <a:t>حاططنا</a:t>
            </a:r>
            <a:r>
              <a:rPr lang="ar-EG" sz="7200" b="1" dirty="0"/>
              <a:t> في عيونك</a:t>
            </a:r>
            <a:br>
              <a:rPr lang="ar-EG" sz="72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920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وبعينك </a:t>
            </a:r>
            <a:r>
              <a:rPr lang="ar-EG" sz="7200" b="1" dirty="0" err="1"/>
              <a:t>إنت</a:t>
            </a:r>
            <a:r>
              <a:rPr lang="ar-EG" sz="7200" b="1" dirty="0"/>
              <a:t> حارسنا </a:t>
            </a:r>
          </a:p>
          <a:p>
            <a:pPr algn="ctr" rtl="1"/>
            <a:r>
              <a:rPr lang="ar-EG" sz="7200" b="1" dirty="0"/>
              <a:t>راعي </a:t>
            </a:r>
            <a:r>
              <a:rPr lang="ar-EG" sz="7200" b="1" dirty="0" err="1"/>
              <a:t>وبتحرس</a:t>
            </a:r>
            <a:r>
              <a:rPr lang="ar-EG" sz="7200" b="1" dirty="0"/>
              <a:t> نفوسنا</a:t>
            </a:r>
            <a:br>
              <a:rPr lang="ar-EG" sz="7200" b="1" dirty="0"/>
            </a:br>
            <a:r>
              <a:rPr lang="ar-EG" sz="7200" b="1" dirty="0"/>
              <a:t>صون بيوتنا </a:t>
            </a:r>
            <a:r>
              <a:rPr lang="ar-EG" sz="7200" b="1" dirty="0" err="1"/>
              <a:t>وكنايسنا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مش </a:t>
            </a:r>
            <a:r>
              <a:rPr lang="ar-EG" sz="7200" b="1" dirty="0" err="1"/>
              <a:t>هنطمن</a:t>
            </a:r>
            <a:r>
              <a:rPr lang="ar-EG" sz="7200" b="1" dirty="0"/>
              <a:t> بدون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9823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لو هموم </a:t>
            </a:r>
            <a:r>
              <a:rPr lang="ar-EG" sz="7200" b="1" dirty="0" err="1">
                <a:solidFill>
                  <a:srgbClr val="003300"/>
                </a:solidFill>
              </a:rPr>
              <a:t>سايدة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وزايدة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والحلول مش </a:t>
            </a:r>
            <a:r>
              <a:rPr lang="ar-EG" sz="7200" b="1" dirty="0" err="1">
                <a:solidFill>
                  <a:srgbClr val="003300"/>
                </a:solidFill>
              </a:rPr>
              <a:t>جايبة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فايدة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إنت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بتنجي</a:t>
            </a:r>
            <a:r>
              <a:rPr lang="ar-EG" sz="7200" b="1" dirty="0">
                <a:solidFill>
                  <a:srgbClr val="003300"/>
                </a:solidFill>
              </a:rPr>
              <a:t> وتنقذ يا معين</a:t>
            </a:r>
            <a:br>
              <a:rPr lang="ar-EG" sz="7200" b="1" dirty="0">
                <a:solidFill>
                  <a:srgbClr val="003300"/>
                </a:solidFill>
              </a:rPr>
            </a:b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732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809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يا معين </a:t>
            </a:r>
            <a:r>
              <a:rPr lang="ar-EG" sz="7200" b="1" dirty="0" err="1">
                <a:solidFill>
                  <a:srgbClr val="003300"/>
                </a:solidFill>
              </a:rPr>
              <a:t>إرحم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حبايبك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يا يسوع إظهر عجايبك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خلي كل الدنيا تعرف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إنـت ميـــــــــــــــــن</a:t>
            </a:r>
            <a:endParaRPr lang="ar-SA" sz="115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193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1707</TotalTime>
  <Words>199</Words>
  <Application>Microsoft Office PowerPoint</Application>
  <PresentationFormat>On-screen Show (4:3)</PresentationFormat>
  <Paragraphs>42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212</cp:revision>
  <dcterms:created xsi:type="dcterms:W3CDTF">2021-12-07T14:30:00Z</dcterms:created>
  <dcterms:modified xsi:type="dcterms:W3CDTF">2024-04-17T09:04:49Z</dcterms:modified>
</cp:coreProperties>
</file>