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تسبيح لملك الأرض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2400"/>
              </a:spcBef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(تسبيح لِمَلِك الأرض   وِنار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ماتِنطِفيـــــش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spcBef>
                <a:spcPts val="2400"/>
              </a:spcBef>
            </a:pPr>
            <a:br>
              <a:rPr kumimoji="0" lang="ar-EG" sz="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يكسَر قُيُود المُـوت   لِقلوب تِرجَع تِعيش)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alarD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matentefeesh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yeksar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qoiode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Praises to the King of Earth, and the fire never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dies. He breaks the bonds of death for hearts that will live again.</a:t>
            </a:r>
            <a:endParaRPr lang="ar-EG" sz="5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(تِفرِد عالمَيَّة شَبَكة   رَغم الرِّيح الغَضبَـــانَة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تِيجي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وِتزِيد البَرَكــــة   وِترُدّ النُّفوس شَبعَانَة)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es-ES" sz="2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tefred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aalmayya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shabaka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raghm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errehe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elghaDbana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teji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tezeed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elbaraka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terodd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ennofos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endParaRPr lang="en-US" sz="20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spread a net over the sea in spite of the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rough winds. You come with increasing blessings and fill up souls.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2400"/>
              </a:spcBef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(تسبيح لِمَلِك الأرض   وِنار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ماتِنطِفيـــــش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spcBef>
                <a:spcPts val="2400"/>
              </a:spcBef>
            </a:pPr>
            <a:br>
              <a:rPr kumimoji="0" lang="ar-EG" sz="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يكسَر قُيُود المُـوت   لِقلوب تِرجَع تِعيش)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alarD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matentefeesh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yeksar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qoiode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Praises to the King of Earth, and the fire never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dies. He breaks the bonds of death for hearts that will live again.</a:t>
            </a:r>
            <a:endParaRPr lang="ar-EG" sz="5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9448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(يُسكُب لِلعَطشَان مَيَّة</a:t>
            </a:r>
            <a:r>
              <a:rPr kumimoji="0" lang="en-US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وِالأرض</a:t>
            </a:r>
            <a:r>
              <a:rPr kumimoji="0" lang="en-US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النَّاشفة سُيُول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لَمسِة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حُرِّيَّة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بِتخَفِّف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الحُمُول)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yoskob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lelaatshan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mayya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alarD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ennashfa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soiol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lamset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horria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bet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khaffef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elhomool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pours water for the thirsty and heavy rain for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dry soil. Your touch is freedom from heavy burdens.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871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2400"/>
              </a:spcBef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(تسبيح لِمَلِك الأرض   وِنار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ماتِنطِفيـــــش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spcBef>
                <a:spcPts val="2400"/>
              </a:spcBef>
            </a:pPr>
            <a:br>
              <a:rPr kumimoji="0" lang="ar-EG" sz="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يكسَر قُيُود المُـوت   لِقلوب تِرجَع تِعيش)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alarD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matentefeesh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yeksar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qoiode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Praises to the King of Earth, and the fire never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dies. He breaks the bonds of death for hearts that will live again.</a:t>
            </a:r>
            <a:endParaRPr lang="ar-EG" sz="5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456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(عَندَك سُلطان يحَقَّق   أحــ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ــلام الشَّعب فيك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وِرَايَات أُلـ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وف تِصَدَّق   القُوَّة اللي في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إيدِيك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yehaqqa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eshaab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elolof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teSadda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have power to make Your people’s dreams come true. Millions will believe in Your power.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258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2400"/>
              </a:spcBef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(تسبيح لِمَلِك الأرض   وِنار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ماتِنطِفيـــــش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spcBef>
                <a:spcPts val="2400"/>
              </a:spcBef>
            </a:pPr>
            <a:br>
              <a:rPr kumimoji="0" lang="ar-EG" sz="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يكسَر قُيُود المُـوت   لِقلوب تِرجَع تِعيش)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alarD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matentefeesh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yeksar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qoiode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Praises to the King of Earth, and the fire never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dies. He breaks the bonds of death for hearts that will live again.</a:t>
            </a:r>
            <a:endParaRPr lang="ar-EG" sz="5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9866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4162</TotalTime>
  <Words>457</Words>
  <Application>Microsoft Office PowerPoint</Application>
  <PresentationFormat>عرض على الشاشة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362</cp:revision>
  <dcterms:created xsi:type="dcterms:W3CDTF">2021-12-07T14:30:00Z</dcterms:created>
  <dcterms:modified xsi:type="dcterms:W3CDTF">2023-06-24T11:53:43Z</dcterms:modified>
</cp:coreProperties>
</file>