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28" r:id="rId3"/>
    <p:sldId id="420" r:id="rId4"/>
    <p:sldId id="429" r:id="rId5"/>
    <p:sldId id="430" r:id="rId6"/>
    <p:sldId id="431" r:id="rId7"/>
    <p:sldId id="432" r:id="rId8"/>
    <p:sldId id="433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0"/>
            <p14:sldId id="429"/>
            <p14:sldId id="430"/>
            <p14:sldId id="431"/>
            <p14:sldId id="432"/>
            <p14:sldId id="43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237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تسبيح لملك الأرض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5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تسبيح لملك الأرض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ونار </a:t>
            </a:r>
            <a:r>
              <a:rPr lang="ar-EG" sz="8000" b="1" dirty="0" err="1">
                <a:solidFill>
                  <a:srgbClr val="00582A"/>
                </a:solidFill>
              </a:rPr>
              <a:t>ماتنطفيش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يكسر قيود الموت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لقلوب ترجع تعيش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93893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1- </a:t>
            </a:r>
          </a:p>
          <a:p>
            <a:pPr algn="ctr"/>
            <a:r>
              <a:rPr lang="ar-EG" sz="7200" b="1" dirty="0"/>
              <a:t>تفرد </a:t>
            </a:r>
            <a:r>
              <a:rPr lang="ar-EG" sz="7200" b="1" dirty="0" err="1"/>
              <a:t>ع</a:t>
            </a:r>
            <a:r>
              <a:rPr lang="ar-EG" sz="7200" b="1" dirty="0"/>
              <a:t> </a:t>
            </a:r>
            <a:r>
              <a:rPr lang="ar-EG" sz="7200" b="1" dirty="0" err="1"/>
              <a:t>المية</a:t>
            </a:r>
            <a:r>
              <a:rPr lang="ar-EG" sz="7200" b="1" dirty="0"/>
              <a:t> شبكة</a:t>
            </a:r>
            <a:br>
              <a:rPr lang="ar-EG" sz="7200" b="1" dirty="0"/>
            </a:br>
            <a:r>
              <a:rPr lang="ar-EG" sz="7200" b="1" dirty="0"/>
              <a:t>رغم الريح الغضبانة</a:t>
            </a:r>
            <a:br>
              <a:rPr lang="ar-EG" sz="7200" b="1" dirty="0"/>
            </a:br>
            <a:r>
              <a:rPr lang="ar-EG" sz="7200" b="1" dirty="0" err="1"/>
              <a:t>تيجي</a:t>
            </a:r>
            <a:r>
              <a:rPr lang="ar-EG" sz="7200" b="1" dirty="0"/>
              <a:t> وتزيد البركة</a:t>
            </a:r>
            <a:br>
              <a:rPr lang="ar-EG" sz="7200" b="1" dirty="0"/>
            </a:br>
            <a:r>
              <a:rPr lang="ar-EG" sz="7200" b="1" dirty="0"/>
              <a:t>وترد النفوس شبعانة</a:t>
            </a:r>
          </a:p>
          <a:p>
            <a:pPr algn="ctr"/>
            <a:br>
              <a:rPr lang="ar-EG" sz="7200" b="1" dirty="0"/>
            </a:br>
            <a:br>
              <a:rPr lang="ar-EG" sz="7200" b="1" dirty="0"/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5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تسبيح لملك الأرض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ونار </a:t>
            </a:r>
            <a:r>
              <a:rPr lang="ar-EG" sz="8000" b="1" dirty="0" err="1">
                <a:solidFill>
                  <a:srgbClr val="00582A"/>
                </a:solidFill>
              </a:rPr>
              <a:t>ماتنطفيش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يكسر قيود الموت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لقلوب ترجع تعيش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93893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2- </a:t>
            </a:r>
          </a:p>
          <a:p>
            <a:pPr algn="ctr" rtl="1"/>
            <a:r>
              <a:rPr lang="ar-EG" sz="7200" b="1" dirty="0"/>
              <a:t>يسكب للعطشان </a:t>
            </a:r>
            <a:r>
              <a:rPr lang="ar-EG" sz="7200" b="1" dirty="0" err="1"/>
              <a:t>مية</a:t>
            </a:r>
            <a:br>
              <a:rPr lang="ar-EG" sz="7200" b="1" dirty="0"/>
            </a:br>
            <a:r>
              <a:rPr lang="ar-EG" sz="7200" b="1" dirty="0"/>
              <a:t>والأرض الناشفة سيول</a:t>
            </a:r>
            <a:br>
              <a:rPr lang="ar-EG" sz="7200" b="1" dirty="0"/>
            </a:br>
            <a:r>
              <a:rPr lang="ar-EG" sz="7200" b="1" dirty="0"/>
              <a:t>لمسة </a:t>
            </a:r>
            <a:r>
              <a:rPr lang="ar-EG" sz="7200" b="1" dirty="0" err="1"/>
              <a:t>إيدك</a:t>
            </a:r>
            <a:r>
              <a:rPr lang="ar-EG" sz="7200" b="1" dirty="0"/>
              <a:t> حرية</a:t>
            </a:r>
            <a:br>
              <a:rPr lang="ar-EG" sz="7200" b="1" dirty="0"/>
            </a:br>
            <a:r>
              <a:rPr lang="ar-EG" sz="7200" b="1" dirty="0"/>
              <a:t>بتخفف </a:t>
            </a:r>
            <a:r>
              <a:rPr lang="ar-EG" sz="7200" b="1" dirty="0" err="1"/>
              <a:t>الحمول</a:t>
            </a:r>
            <a:br>
              <a:rPr lang="ar-EG" sz="7200" b="1" dirty="0"/>
            </a:br>
            <a:endParaRPr lang="ar-EG" sz="7200" b="1" dirty="0"/>
          </a:p>
          <a:p>
            <a:pPr algn="ctr"/>
            <a:br>
              <a:rPr lang="ar-EG" sz="7200" b="1" dirty="0"/>
            </a:br>
            <a:br>
              <a:rPr lang="ar-EG" sz="7200" b="1" dirty="0"/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5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تسبيح لملك الأرض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ونار </a:t>
            </a:r>
            <a:r>
              <a:rPr lang="ar-EG" sz="8000" b="1" dirty="0" err="1">
                <a:solidFill>
                  <a:srgbClr val="00582A"/>
                </a:solidFill>
              </a:rPr>
              <a:t>ماتنطفيش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يكسر قيود الموت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لقلوب ترجع تعيش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93893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3- </a:t>
            </a:r>
          </a:p>
          <a:p>
            <a:pPr algn="ctr" rtl="1"/>
            <a:r>
              <a:rPr lang="ar-EG" sz="7200" b="1" dirty="0"/>
              <a:t>عندك سلطان يحقق</a:t>
            </a:r>
            <a:br>
              <a:rPr lang="ar-EG" sz="7200" b="1" dirty="0"/>
            </a:br>
            <a:r>
              <a:rPr lang="ar-EG" sz="7200" b="1" dirty="0"/>
              <a:t>أحلام الشعب فيك</a:t>
            </a:r>
            <a:br>
              <a:rPr lang="ar-EG" sz="7200" b="1" dirty="0"/>
            </a:br>
            <a:r>
              <a:rPr lang="ar-EG" sz="7200" b="1" dirty="0"/>
              <a:t>ورايات ألوف تصدق</a:t>
            </a:r>
            <a:br>
              <a:rPr lang="ar-EG" sz="7200" b="1" dirty="0"/>
            </a:br>
            <a:r>
              <a:rPr lang="ar-EG" sz="7200" b="1" dirty="0"/>
              <a:t>القوة اللي </a:t>
            </a:r>
            <a:r>
              <a:rPr lang="ar-EG" sz="7200" b="1" dirty="0" err="1"/>
              <a:t>ف</a:t>
            </a:r>
            <a:r>
              <a:rPr lang="ar-EG" sz="7200" b="1" dirty="0"/>
              <a:t> </a:t>
            </a:r>
            <a:r>
              <a:rPr lang="ar-EG" sz="7200" b="1" dirty="0" err="1"/>
              <a:t>ايديك</a:t>
            </a:r>
            <a:endParaRPr lang="ar-EG" sz="7200" b="1" dirty="0"/>
          </a:p>
          <a:p>
            <a:pPr algn="ctr"/>
            <a:br>
              <a:rPr lang="ar-EG" sz="7200" b="1" dirty="0"/>
            </a:br>
            <a:br>
              <a:rPr lang="ar-EG" sz="7200" b="1" dirty="0"/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5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تسبيح لملك الأرض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ونار </a:t>
            </a:r>
            <a:r>
              <a:rPr lang="ar-EG" sz="8000" b="1" dirty="0" err="1">
                <a:solidFill>
                  <a:srgbClr val="00582A"/>
                </a:solidFill>
              </a:rPr>
              <a:t>ماتنطفيش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يكسر قيود الموت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لقلوب ترجع تعيش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2063</TotalTime>
  <Words>120</Words>
  <Application>Microsoft Office PowerPoint</Application>
  <PresentationFormat>عرض على الشاشة (4:3)</PresentationFormat>
  <Paragraphs>15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308</cp:revision>
  <dcterms:created xsi:type="dcterms:W3CDTF">2021-12-07T14:30:00Z</dcterms:created>
  <dcterms:modified xsi:type="dcterms:W3CDTF">2024-08-29T19:56:31Z</dcterms:modified>
</cp:coreProperties>
</file>