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4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تَعَالَ بَيْنَنَا أقِمْ عِندَنا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تَعَالَ بَيْنَنَـا أقِمْ عِنْدَنــا</a:t>
            </a:r>
            <a:b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</a:br>
            <a: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وَخُذْ مِن قُلُوبِنا لَكَ مَسْكَنا</a:t>
            </a:r>
          </a:p>
          <a:p>
            <a:pPr rtl="1"/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qoloobena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</a:t>
            </a:r>
            <a:endParaRPr kumimoji="0" lang="ar-EG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2400" b="1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reside among us,</a:t>
            </a:r>
            <a:endParaRPr kumimoji="0" lang="ar-EG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find a home in our hearts.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363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عَظِّمْ صَنيعَكَ فيما بَيْنَنا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وَاعْطِ لِرُوحِكَ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يَملأُنا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فَنَنسَى زَمَانَ العَناءْ  ألا اِستَجِبْ مِنَّا الدُّعَاءْ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aazzem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Saneeaka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yamlaaona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nansa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zamana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estajeb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addoaa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Magnify Your work in us and fill us with Your spirit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 we might forget times of suffering, would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listen to our request.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039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تَعَالَ بَيْنَنَـا أقِمْ عِنْدَنــا</a:t>
            </a:r>
            <a:b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</a:br>
            <a: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وَخُذْ مِن قُلُوبِنا لَكَ مَسْكَنا</a:t>
            </a:r>
          </a:p>
          <a:p>
            <a:pPr rtl="1"/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qoloobena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</a:t>
            </a:r>
            <a:endParaRPr kumimoji="0" lang="ar-EG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2400" b="1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reside among us,</a:t>
            </a:r>
            <a:endParaRPr kumimoji="0" lang="ar-EG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find a home in our hearts.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5669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تَعَالَ بَيْنَنَـا أقِمْ عِنْدَنــا</a:t>
            </a:r>
            <a:b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</a:br>
            <a: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وَخُذْ مِن قُلُوبِنا لَكَ مَسْكَنا</a:t>
            </a:r>
          </a:p>
          <a:p>
            <a:pPr rtl="1"/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qoloobena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</a:t>
            </a:r>
            <a:endParaRPr kumimoji="0" lang="ar-EG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2400" b="1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reside among us,</a:t>
            </a:r>
            <a:endParaRPr kumimoji="0" lang="ar-EG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find a home in our hearts.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نحنُ جيَاعٌ أنتَ خُبزُنا</a:t>
            </a:r>
            <a:r>
              <a:rPr lang="ar-EG" altLang="en-US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نحنُ عِطاشٌ أنتَ مَاؤنا</a:t>
            </a:r>
            <a:b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فمِنــــــكَ يَطيبُ الغِـذاءْ</a:t>
            </a:r>
            <a:r>
              <a:rPr lang="ar-EG" altLang="en-US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ألا اِستـَجِبْ مِنـَّا الدُّعَاءْ</a:t>
            </a:r>
          </a:p>
          <a:p>
            <a:pPr rtl="1"/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jiaon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khobzana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itashon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maona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yateebo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alghetha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estajeb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addoa</a:t>
            </a:r>
            <a:endParaRPr lang="ar-EG" altLang="en-US" sz="24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are hungry; You are our bread.</a:t>
            </a:r>
          </a:p>
          <a:p>
            <a:pPr rtl="1"/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are</a:t>
            </a:r>
            <a:r>
              <a:rPr lang="en-US" altLang="en-US" sz="24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thirsty You are our water.</a:t>
            </a:r>
          </a:p>
          <a:p>
            <a:pPr rtl="1"/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We like Your</a:t>
            </a:r>
            <a:r>
              <a:rPr lang="en-US" altLang="en-US" sz="24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nourishment; would You listen to our request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تَعَالَ بَيْنَنَـا أقِمْ عِنْدَنــا</a:t>
            </a:r>
            <a:b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</a:br>
            <a: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وَخُذْ مِن قُلُوبِنا لَكَ مَسْكَنا</a:t>
            </a:r>
          </a:p>
          <a:p>
            <a:pPr rtl="1"/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qoloobena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</a:t>
            </a:r>
            <a:endParaRPr kumimoji="0" lang="ar-EG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2400" b="1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reside among us,</a:t>
            </a:r>
            <a:endParaRPr kumimoji="0" lang="ar-EG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find a home in our hearts.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65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هَبْ لنا عُيُونًا تـَرنو إلـَيْكَ وَاجعَلْ حَيَاتـَنا مِلكًا لـَدَيْكَ</a:t>
            </a:r>
            <a:br>
              <a:rPr kumimoji="0" lang="ar-EG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فنعرِفُ طـَعْمَ الهَناءْ</a:t>
            </a:r>
            <a:r>
              <a:rPr lang="ar-EG" altLang="en-US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ألا اِستـَجِبْ مِنـَّا الدُّعَاءْ</a:t>
            </a:r>
          </a:p>
          <a:p>
            <a:pPr rtl="1"/>
            <a:endParaRPr kumimoji="0" lang="ar-EG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oionan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wajal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hayatana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melkan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ladayka</a:t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narefo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alhana</a:t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estajeb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addoa</a:t>
            </a:r>
            <a:endParaRPr kumimoji="0" lang="ar-EG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11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our eyes stare at You and make our lives</a:t>
            </a:r>
            <a:endParaRPr kumimoji="0" lang="ar-E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kingdom so we would know real pleasure;</a:t>
            </a:r>
            <a:endParaRPr kumimoji="0" lang="ar-E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would You listen to our request.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8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تَعَالَ بَيْنَنَـا أقِمْ عِنْدَنــا</a:t>
            </a:r>
            <a:b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</a:br>
            <a: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وَخُذْ مِن قُلُوبِنا لَكَ مَسْكَنا</a:t>
            </a:r>
          </a:p>
          <a:p>
            <a:pPr rtl="1"/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qoloobena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</a:t>
            </a:r>
            <a:endParaRPr kumimoji="0" lang="ar-EG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2400" b="1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reside among us,</a:t>
            </a:r>
            <a:endParaRPr kumimoji="0" lang="ar-EG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find a home in our hearts.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80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اُمحُ الضَّغينـَة َمِن صُدُورِنا وَازرَعْ كـَلامَكَ في ضَمِيرِنا</a:t>
            </a:r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فـَنـَحصُدَ حُبَّ العَطاءْ</a:t>
            </a:r>
            <a:r>
              <a:rPr lang="ar-EG" altLang="en-US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ألا اِستـَجِبْ مِنـَّا الدُّعَاءْ</a:t>
            </a:r>
          </a:p>
          <a:p>
            <a:pPr rtl="1"/>
            <a:endParaRPr kumimoji="0" lang="ar-EG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omho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addaghinata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sodorena</a:t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wazra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kalamaka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dameerena</a:t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nahsoda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alatta</a:t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estajeb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addoaa</a:t>
            </a:r>
            <a:endParaRPr lang="ar-EG" altLang="en-US" sz="18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11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ar-EG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Remove hatred from our chests and plant Your</a:t>
            </a:r>
            <a:endParaRPr kumimoji="0" lang="ar-E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word in our conscience so we might reap the love of giving,</a:t>
            </a:r>
            <a:endParaRPr kumimoji="0" lang="ar-E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would You listen to our request.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966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</a:p>
          <a:p>
            <a:pPr rtl="1"/>
            <a:br>
              <a:rPr kumimoji="0" lang="ar-EG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تَعَالَ بَيْنَنَـا أقِمْ عِنْدَنــا</a:t>
            </a:r>
            <a:b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</a:br>
            <a:r>
              <a:rPr kumimoji="0" lang="ar-EG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Simplified Arabic" panose="02020603050405020304" pitchFamily="18" charset="-78"/>
              </a:rPr>
              <a:t>وَخُذْ مِن قُلُوبِنا لَكَ مَسْكَنا</a:t>
            </a:r>
          </a:p>
          <a:p>
            <a:pPr rtl="1"/>
            <a:br>
              <a:rPr kumimoji="0" lang="ar-EG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indana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qoloobena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</a:t>
            </a:r>
            <a:endParaRPr kumimoji="0" lang="ar-EG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altLang="en-US" sz="2400" b="1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reside among us,</a:t>
            </a:r>
            <a:endParaRPr kumimoji="0" lang="ar-EG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find a home in our hearts.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39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أُعْبُرْ إلَيْنـا وَأعِنَّا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وَاسكُبْ برُوحِكَ يا مَسيحَنا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تَلَذُّ الحَيَاة ُ لنا   ألا اِستَجِبْ مِنَّا الدُّعَاءْ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oabor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aaenna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waskob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talatho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ala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estajeb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addoaa</a:t>
            </a:r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over and help us, Christ, and pour Your spirit so we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might enjoy life, would You listen to our request.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28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4249</TotalTime>
  <Words>587</Words>
  <Application>Microsoft Office PowerPoint</Application>
  <PresentationFormat>عرض على الشاشة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371</cp:revision>
  <dcterms:created xsi:type="dcterms:W3CDTF">2021-12-07T14:30:00Z</dcterms:created>
  <dcterms:modified xsi:type="dcterms:W3CDTF">2023-06-27T10:38:55Z</dcterms:modified>
</cp:coreProperties>
</file>