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35" r:id="rId5"/>
    <p:sldId id="430" r:id="rId6"/>
    <p:sldId id="436" r:id="rId7"/>
    <p:sldId id="432" r:id="rId8"/>
    <p:sldId id="437" r:id="rId9"/>
    <p:sldId id="434" r:id="rId10"/>
    <p:sldId id="43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5"/>
            <p14:sldId id="430"/>
            <p14:sldId id="436"/>
            <p14:sldId id="432"/>
            <p14:sldId id="437"/>
            <p14:sldId id="434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يا فادينا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يا فادينا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بنهضة في وسطينا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مهيئًا أوانينا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(لسكيب القوة فينا)2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22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يا فادينا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بنهضة في وسطينا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مهيئًا أوانينا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(لسكيب القوة فينا)2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6600" b="1" dirty="0"/>
              <a:t>أشواق ونيران في داخلنا </a:t>
            </a:r>
          </a:p>
          <a:p>
            <a:pPr algn="ctr" rtl="1"/>
            <a:r>
              <a:rPr lang="ar-EG" sz="6600" b="1" dirty="0"/>
              <a:t>وحماس لمجد قائدنا</a:t>
            </a:r>
            <a:br>
              <a:rPr lang="ar-EG" sz="6600" b="1" dirty="0"/>
            </a:br>
            <a:r>
              <a:rPr lang="ar-EG" sz="6600" b="1" dirty="0"/>
              <a:t>وهدفنا وكل غايتنا </a:t>
            </a:r>
          </a:p>
          <a:p>
            <a:pPr algn="ctr" rtl="1"/>
            <a:r>
              <a:rPr lang="ar-EG" sz="6600" b="1" dirty="0"/>
              <a:t>(خلاص كل المدينة)2</a:t>
            </a:r>
            <a:br>
              <a:rPr lang="ar-EG" sz="6600" b="1" dirty="0"/>
            </a:br>
            <a:r>
              <a:rPr lang="ar-EG" sz="6600" b="1" dirty="0"/>
              <a:t>تعال يا فادينا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يا فادينا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بنهضة في وسطينا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مهيئًا أوانينا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(لسكيب القوة فينا)2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4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dirty="0"/>
              <a:t>ده كتابك في أيدينا</a:t>
            </a:r>
          </a:p>
          <a:p>
            <a:pPr algn="ctr" rtl="1"/>
            <a:r>
              <a:rPr lang="ar-EG" sz="6600" b="1" dirty="0"/>
              <a:t> سلاحنا اللي </a:t>
            </a:r>
            <a:r>
              <a:rPr lang="ar-EG" sz="6600" b="1" dirty="0" err="1"/>
              <a:t>بيحمينا</a:t>
            </a:r>
            <a:br>
              <a:rPr lang="ar-EG" sz="6600" b="1" dirty="0"/>
            </a:br>
            <a:r>
              <a:rPr lang="ar-EG" sz="6600" b="1" dirty="0"/>
              <a:t>من كل ريح يأتينا </a:t>
            </a:r>
          </a:p>
          <a:p>
            <a:pPr algn="ctr" rtl="1"/>
            <a:r>
              <a:rPr lang="ar-EG" sz="6600" b="1" dirty="0"/>
              <a:t>(وهياج العدو علينا)2</a:t>
            </a:r>
            <a:br>
              <a:rPr lang="ar-EG" sz="6600" b="1" dirty="0"/>
            </a:br>
            <a:r>
              <a:rPr lang="ar-EG" sz="6600" b="1" dirty="0"/>
              <a:t>تعال يا فادينا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يا فادينا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بنهضة في وسطينا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مهيئًا أوانينا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(لسكيب القوة فينا)2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8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32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6600" b="1" dirty="0"/>
              <a:t>يلا بروحك أيدنا </a:t>
            </a:r>
          </a:p>
          <a:p>
            <a:pPr algn="ctr" rtl="1"/>
            <a:r>
              <a:rPr lang="ar-EG" sz="6600" b="1" dirty="0"/>
              <a:t>وبقوتك عضدنا</a:t>
            </a:r>
            <a:br>
              <a:rPr lang="ar-EG" sz="6600" b="1" dirty="0"/>
            </a:br>
            <a:r>
              <a:rPr lang="ar-EG" sz="6600" b="1" dirty="0"/>
              <a:t>عصر الرسل طلبتنا </a:t>
            </a:r>
          </a:p>
          <a:p>
            <a:pPr algn="ctr" rtl="1"/>
            <a:r>
              <a:rPr lang="ar-EG" sz="6600" b="1" dirty="0"/>
              <a:t>( أعيده تاني علينا)2</a:t>
            </a:r>
            <a:br>
              <a:rPr lang="ar-EG" sz="6600" b="1" dirty="0"/>
            </a:br>
            <a:r>
              <a:rPr lang="ar-EG" sz="6600" b="1" dirty="0"/>
              <a:t>تعال يا فادينا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تعال يا فادينا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بنهضة في وسطينا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مهيئًا أوانينا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(لسكيب القوة فينا)2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تعال يا فادينا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1569"/>
            <a:ext cx="99821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 </a:t>
            </a:r>
          </a:p>
          <a:p>
            <a:pPr algn="ctr" rtl="1"/>
            <a:r>
              <a:rPr lang="ar-EG" sz="6600" b="1" dirty="0"/>
              <a:t>وعودك صادقه أمينة </a:t>
            </a:r>
          </a:p>
          <a:p>
            <a:pPr algn="ctr" rtl="1"/>
            <a:r>
              <a:rPr lang="ar-EG" sz="6600" b="1" dirty="0"/>
              <a:t>وعدتنا لا تخزينا</a:t>
            </a:r>
            <a:br>
              <a:rPr lang="ar-EG" sz="6600" b="1" dirty="0"/>
            </a:br>
            <a:r>
              <a:rPr lang="ar-EG" sz="6600" b="1" dirty="0"/>
              <a:t>وكل شك فينا </a:t>
            </a:r>
          </a:p>
          <a:p>
            <a:pPr algn="ctr" rtl="1"/>
            <a:r>
              <a:rPr lang="ar-EG" sz="6600" b="1" dirty="0"/>
              <a:t>(انزعه إنت ونقينا)2</a:t>
            </a:r>
            <a:br>
              <a:rPr lang="ar-EG" sz="6600" b="1" dirty="0"/>
            </a:br>
            <a:r>
              <a:rPr lang="ar-EG" sz="6600" b="1" dirty="0"/>
              <a:t>تعال يا فادينا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</TotalTime>
  <Words>205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2024-04-17T08:53:08Z</dcterms:modified>
</cp:coreProperties>
</file>